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63" r:id="rId6"/>
    <p:sldId id="259" r:id="rId7"/>
    <p:sldId id="262" r:id="rId8"/>
    <p:sldId id="258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16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B76F4-1C27-41F4-92C6-6B5A02C928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2A7F56-C9E0-4389-A35F-46DBA6360E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14AC9-5217-43F8-A9D1-BD8819BF4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1F6-9C46-44CE-A677-F2E568412EED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3F11E1-0047-4F78-B005-DF0BA012D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11D3A-1707-45B2-AABC-C23E52EF1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FBCD1-E9FE-476D-86CD-A11BEDDE7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1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8758-C4C9-4FD3-975F-D6997F7E0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4B1C39-869D-4148-88F3-02BBB283CA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CFB62-E9D8-4687-AC6A-A25F20470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1F6-9C46-44CE-A677-F2E568412EED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776E2-C47E-4FBB-9789-6A002C64C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91597-BA7B-4F5E-8665-DCAEB405C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FBCD1-E9FE-476D-86CD-A11BEDDE7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74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D81F08-EF17-473B-86EC-51E65C5B77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28B9EB-D990-4562-8A36-9E704E94F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92E55-6BA2-4FD2-82F5-E77FAC6AB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1F6-9C46-44CE-A677-F2E568412EED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3FAE-045D-46D5-9F90-1CA6F9206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C6F95-CAB6-46EC-991B-59FC612DD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FBCD1-E9FE-476D-86CD-A11BEDDE7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0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2D7D5-8735-49DC-82BD-DF15D2413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51750-4F4A-4A25-B8CE-3D9CCB946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944AA-96CE-460C-B366-24C874129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1F6-9C46-44CE-A677-F2E568412EED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375D8-B90A-4ED2-824A-4DB517820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A1520-DFC6-446D-AFE8-5CE246E89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FBCD1-E9FE-476D-86CD-A11BEDDE7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337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FC829-071B-488F-B74E-54C69199C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BC896D-BB5E-43D5-874D-C5AF7D198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DC879-18AD-4A11-86E3-76F5B84E9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1F6-9C46-44CE-A677-F2E568412EED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F1727-1F42-4039-AD87-6FE36F74E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7B644-515C-46FA-92C6-FA1F28985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FBCD1-E9FE-476D-86CD-A11BEDDE7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07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4E4E4-A4E4-45CC-81FE-8B4C7192A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38AF5-46C2-499E-9034-9EDE0B2700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F1A96C-ED92-4B04-82C7-8D6F949A5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76BBEB-162F-4519-B8EB-539DDF95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1F6-9C46-44CE-A677-F2E568412EED}" type="datetimeFigureOut">
              <a:rPr lang="en-US" smtClean="0"/>
              <a:t>2/9/22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70F5F-CE48-4CF7-B289-67CFB1124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4CBD06-FC5A-47E8-88D8-B64CBC87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FBCD1-E9FE-476D-86CD-A11BEDDE7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20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FADF1-8E7E-4073-9AFD-8D8989DCF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69DEE0-AB03-4901-AF2E-FDDCAD64A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E267C9-EF92-4AD6-B9FB-243C2A5C2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8D2612-1BFF-4654-A0CD-8A090466BD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D5BF05-6B13-46B0-997E-87E77870F0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46B2C1-F945-4CA1-BE06-9DBAF61F1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1F6-9C46-44CE-A677-F2E568412EED}" type="datetimeFigureOut">
              <a:rPr lang="en-US" smtClean="0"/>
              <a:t>2/9/22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B23546-94E7-4862-BC81-181A6D8AF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1FDEB5-19DD-4F3E-8E99-BD623AA14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FBCD1-E9FE-476D-86CD-A11BEDDE7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74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D08F6-4051-4647-8E43-93C179833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C8BEA8-936A-4E3B-B922-5678A3EE0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1F6-9C46-44CE-A677-F2E568412EED}" type="datetimeFigureOut">
              <a:rPr lang="en-US" smtClean="0"/>
              <a:t>2/9/22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B82234-F6FD-4ADE-B99D-E963A0CDE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A638A1-A189-4EC3-A224-20E178B88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FBCD1-E9FE-476D-86CD-A11BEDDE7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12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4BAD47-5579-4D44-83A8-5344BB2F0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1F6-9C46-44CE-A677-F2E568412EED}" type="datetimeFigureOut">
              <a:rPr lang="en-US" smtClean="0"/>
              <a:t>2/9/22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ED13FE-A262-4AE8-9969-973220FCE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24C899-0977-4D37-A69E-047FE6D74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FBCD1-E9FE-476D-86CD-A11BEDDE7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4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86488-F989-4A9A-9E6E-FD8479FE1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22C62-AA2B-49A5-8B7A-D465B75A3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5C6BE6-AEEB-44E4-B59D-E14AA8FF7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B809A-39FF-463E-A504-C53BE95AC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1F6-9C46-44CE-A677-F2E568412EED}" type="datetimeFigureOut">
              <a:rPr lang="en-US" smtClean="0"/>
              <a:t>2/9/22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C8EC7E-1ADB-4B94-B97E-64A9AF24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25B6EC-91E6-4F56-855E-D37CC6126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FBCD1-E9FE-476D-86CD-A11BEDDE7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74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27985-2EF9-4749-BF03-83988AAA0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67850B-8CEC-4B31-83A1-9011972C9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EBA3FD-8C67-4B9F-B99F-8E39015FF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3B4A9A-906B-44F1-832E-430A0F56A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1F6-9C46-44CE-A677-F2E568412EED}" type="datetimeFigureOut">
              <a:rPr lang="en-US" smtClean="0"/>
              <a:t>2/9/22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16817E-935E-4B2B-B7BF-061FF4586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318269-87A4-488E-A389-C8A591733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FBCD1-E9FE-476D-86CD-A11BEDDE7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64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4AE240-C36A-40FE-B04F-1B20872AC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8E98C4-9C6A-4531-9803-CE808E440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89809-C5E8-48E0-ACBC-ADE2E7BCBC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011F6-9C46-44CE-A677-F2E568412EED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8B62B-A6E7-4F4A-B47C-AAD6F457BC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C6ED2-0709-4BF6-96A0-819F99EE9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FBCD1-E9FE-476D-86CD-A11BEDDE7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9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commons.wikimedia.org/wiki/File:Dillhoffia_cachensis_SR_92-17-20_1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commons.wikimedia.org/wiki/File:Annularia_Stellata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commons.wikimedia.org/wiki/File:Fagus_sylvatica_pliocenica_MHNT.PAL.VEG.2002.31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commons.wikimedia.org/wiki/File:Lycopod_axis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commons.wikimedia.org/wiki/File:Early_Cretaceous_Plant_Fossils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d/d7/Stromatolites_hoyt_mcr1.JPG" TargetMode="External"/><Relationship Id="rId2" Type="http://schemas.openxmlformats.org/officeDocument/2006/relationships/hyperlink" Target="https://commons.wikimedia.org/wiki/File:Stromatolites_hoyt_mcr1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commons.wikimedia.org/wiki/File:Ginkgo_biloba_MacAbee_BC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upload.wikimedia.org/wikipedia/commons/d/d7/Stromatolites_hoyt_mcr1.JPG" TargetMode="External"/><Relationship Id="rId3" Type="http://schemas.openxmlformats.org/officeDocument/2006/relationships/hyperlink" Target="https://commons.wikimedia.org/wiki/File:Annularia_Stellata.jpg" TargetMode="External"/><Relationship Id="rId7" Type="http://schemas.openxmlformats.org/officeDocument/2006/relationships/hyperlink" Target="https://commons.wikimedia.org/wiki/File:Stromatolites_hoyt_mcr1.JPG" TargetMode="External"/><Relationship Id="rId2" Type="http://schemas.openxmlformats.org/officeDocument/2006/relationships/hyperlink" Target="https://commons.wikimedia.org/wiki/File:Dillhoffia_cachensis_SR_92-17-20_1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mmons.wikimedia.org/wiki/File:Early_Cretaceous_Plant_Fossils.jpg" TargetMode="External"/><Relationship Id="rId5" Type="http://schemas.openxmlformats.org/officeDocument/2006/relationships/hyperlink" Target="https://commons.wikimedia.org/wiki/File:Lycopod_axis.jpg" TargetMode="External"/><Relationship Id="rId4" Type="http://schemas.openxmlformats.org/officeDocument/2006/relationships/hyperlink" Target="https://commons.wikimedia.org/wiki/File:Fagus_sylvatica_pliocenica_MHNT.PAL.VEG.2002.31.jpg" TargetMode="External"/><Relationship Id="rId9" Type="http://schemas.openxmlformats.org/officeDocument/2006/relationships/hyperlink" Target="https://commons.wikimedia.org/wiki/File:Ginkgo_biloba_MacAbee_BC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B4AA6-8B04-464E-A7C6-160E0A81E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Day 11 </a:t>
            </a:r>
            <a:r>
              <a:rPr lang="en-US"/>
              <a:t>Plant Fossils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C850A5-025D-48B3-9EC1-0C6250DB7A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467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B5DC4-6A25-43C6-9343-E66B4A953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30" y="231961"/>
            <a:ext cx="1825101" cy="828798"/>
          </a:xfrm>
        </p:spPr>
        <p:txBody>
          <a:bodyPr>
            <a:normAutofit/>
          </a:bodyPr>
          <a:lstStyle/>
          <a:p>
            <a:r>
              <a:rPr lang="en-US" sz="3200" dirty="0"/>
              <a:t>Fossil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6EF42-FFF7-45D1-B7F7-25BDD7C9B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129" y="6389510"/>
            <a:ext cx="10952003" cy="338667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URL: </a:t>
            </a:r>
            <a:r>
              <a:rPr lang="en-US" sz="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https://commons.wikimedia.org/wiki/File:Dillhoffia_cachensis_SR_92-17-20_1.jpg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Attribution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Kevmin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CC BY-SA 3.0 &lt;https://creativecommons.org/licenses/by-sa/3.0&gt;, via Wikimedia Commons</a:t>
            </a:r>
          </a:p>
        </p:txBody>
      </p:sp>
      <p:pic>
        <p:nvPicPr>
          <p:cNvPr id="4" name="Picture 3" descr="A picture containing ground, arthropod&#10;&#10;Description automatically generated">
            <a:extLst>
              <a:ext uri="{FF2B5EF4-FFF2-40B4-BE49-F238E27FC236}">
                <a16:creationId xmlns:a16="http://schemas.microsoft.com/office/drawing/2014/main" id="{22554463-802B-41A0-8FD4-214C7380078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9259" y="231961"/>
            <a:ext cx="8133481" cy="611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165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DA9CB-CD3A-4EC5-B3B5-E33C1F348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825" y="163613"/>
            <a:ext cx="1952625" cy="863600"/>
          </a:xfrm>
        </p:spPr>
        <p:txBody>
          <a:bodyPr>
            <a:normAutofit/>
          </a:bodyPr>
          <a:lstStyle/>
          <a:p>
            <a:r>
              <a:rPr lang="en-US" sz="3200" dirty="0"/>
              <a:t>Fossil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1CF9F-7D35-4D76-99AC-3AABAFABB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825" y="6378221"/>
            <a:ext cx="10088486" cy="316165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URL: </a:t>
            </a:r>
            <a:r>
              <a:rPr lang="en-US" sz="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https://commons.wikimedia.org/wiki/File:Annularia_Stellata.jpg</a:t>
            </a:r>
            <a:endParaRPr lang="en-US" sz="8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ttribution: </a:t>
            </a:r>
            <a:r>
              <a:rPr lang="en-US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Woudloper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Public domain, via Wikimedia Commons</a:t>
            </a:r>
          </a:p>
        </p:txBody>
      </p:sp>
      <p:pic>
        <p:nvPicPr>
          <p:cNvPr id="4" name="Picture 3" descr="A picture containing indoor, plant&#10;&#10;Description automatically generated">
            <a:extLst>
              <a:ext uri="{FF2B5EF4-FFF2-40B4-BE49-F238E27FC236}">
                <a16:creationId xmlns:a16="http://schemas.microsoft.com/office/drawing/2014/main" id="{69D8592C-6661-4021-92E1-D6A6ACDB7C8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6172" y="79022"/>
            <a:ext cx="8219655" cy="629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62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6EA45-C61D-4BF5-A040-C4C28199E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08" y="204138"/>
            <a:ext cx="1833979" cy="917575"/>
          </a:xfrm>
        </p:spPr>
        <p:txBody>
          <a:bodyPr>
            <a:normAutofit/>
          </a:bodyPr>
          <a:lstStyle/>
          <a:p>
            <a:r>
              <a:rPr lang="en-US" sz="3200" dirty="0"/>
              <a:t>Fossil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408ED-32D5-4B31-B9C4-F8C5A7D3B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08" y="6175656"/>
            <a:ext cx="11719324" cy="478205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https://commons.wikimedia.org/wiki/File:Fagus_sylvatica_pliocenica_MHNT.PAL.VEG.2002.31.jpg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Attribution: </a:t>
            </a:r>
            <a:r>
              <a:rPr lang="en-US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Muséum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Toulouse, CC BY-SA 4.0 &lt;https://creativecommons.org/licenses/by-sa/4.0&gt;, via Wikimedia Commons</a:t>
            </a:r>
          </a:p>
          <a:p>
            <a:endParaRPr lang="en-US" sz="800" dirty="0"/>
          </a:p>
        </p:txBody>
      </p:sp>
      <p:pic>
        <p:nvPicPr>
          <p:cNvPr id="4" name="Picture 3" descr="A picture containing building material, envelope, stone&#10;&#10;Description automatically generated">
            <a:extLst>
              <a:ext uri="{FF2B5EF4-FFF2-40B4-BE49-F238E27FC236}">
                <a16:creationId xmlns:a16="http://schemas.microsoft.com/office/drawing/2014/main" id="{5F28EB90-B77C-4A92-9AF4-2315ED370A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21877" y="0"/>
            <a:ext cx="9880107" cy="6175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877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EB3D2-EE81-4F74-872F-34E0F9ADE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374" y="131016"/>
            <a:ext cx="2384394" cy="802165"/>
          </a:xfrm>
        </p:spPr>
        <p:txBody>
          <a:bodyPr>
            <a:normAutofit/>
          </a:bodyPr>
          <a:lstStyle/>
          <a:p>
            <a:r>
              <a:rPr lang="en-US" sz="3200" dirty="0"/>
              <a:t>Fossil 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58232-9B9B-41DA-AF69-1CA324AD8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373" y="6364224"/>
            <a:ext cx="5189739" cy="329528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URL: </a:t>
            </a:r>
            <a:r>
              <a:rPr lang="en-US" sz="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https://commons.wikimedia.org/wiki/File:Lycopod_axis.jpg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Attribution: </a:t>
            </a:r>
            <a:r>
              <a:rPr lang="en-US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Kennethgass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CC BY-SA 4.0 &lt;https://creativecommons.org/licenses/by-sa/4.0&gt;, via Wikimedia Common</a:t>
            </a:r>
          </a:p>
        </p:txBody>
      </p:sp>
      <p:pic>
        <p:nvPicPr>
          <p:cNvPr id="4" name="Picture 3" descr="A picture containing stone&#10;&#10;Description automatically generated">
            <a:extLst>
              <a:ext uri="{FF2B5EF4-FFF2-40B4-BE49-F238E27FC236}">
                <a16:creationId xmlns:a16="http://schemas.microsoft.com/office/drawing/2014/main" id="{F844F66F-B99C-4F9C-AE42-557E613ED71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25080" y="97267"/>
            <a:ext cx="4741839" cy="6431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16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5E41D-E57B-414A-A9A4-C5864895A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08" y="292828"/>
            <a:ext cx="2286740" cy="833360"/>
          </a:xfrm>
        </p:spPr>
        <p:txBody>
          <a:bodyPr>
            <a:normAutofit/>
          </a:bodyPr>
          <a:lstStyle/>
          <a:p>
            <a:r>
              <a:rPr lang="en-US" sz="3200" dirty="0"/>
              <a:t>Fossil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A91ED-7A05-4F4C-AC53-2CDB0BF55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008" y="6291072"/>
            <a:ext cx="8737728" cy="353922"/>
          </a:xfrm>
        </p:spPr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URL: </a:t>
            </a:r>
            <a:r>
              <a:rPr lang="en-US" sz="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https://commons.wikimedia.org/wiki/File:Early_Cretaceous_Plant_Fossils.jpg</a:t>
            </a:r>
            <a:endParaRPr lang="en-US" sz="8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Attribution: </a:t>
            </a:r>
            <a:r>
              <a:rPr lang="en-US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Georgialh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CC BY-SA 3.0 &lt;https://creativecommons.org/licenses/by-sa/3.0&gt;, via Wikimedia Commons</a:t>
            </a:r>
          </a:p>
        </p:txBody>
      </p:sp>
      <p:pic>
        <p:nvPicPr>
          <p:cNvPr id="4" name="Picture 3" descr="A picture containing trilobite, mountain, stone&#10;&#10;Description automatically generated">
            <a:extLst>
              <a:ext uri="{FF2B5EF4-FFF2-40B4-BE49-F238E27FC236}">
                <a16:creationId xmlns:a16="http://schemas.microsoft.com/office/drawing/2014/main" id="{AAE0DC9F-E2E2-4483-8D38-8C816D38E3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5919" y="292828"/>
            <a:ext cx="9335329" cy="5628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761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8BA3-5222-4609-BCD1-6F2A503BE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75" y="127001"/>
            <a:ext cx="2160130" cy="871628"/>
          </a:xfrm>
        </p:spPr>
        <p:txBody>
          <a:bodyPr>
            <a:normAutofit/>
          </a:bodyPr>
          <a:lstStyle/>
          <a:p>
            <a:r>
              <a:rPr lang="en-US" sz="3200" dirty="0"/>
              <a:t>Fossil 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13FC6-404E-4564-9EBE-33F9C98DC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4" y="6278879"/>
            <a:ext cx="11341989" cy="369569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URL: </a:t>
            </a:r>
            <a:r>
              <a:rPr lang="en-US" sz="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https://commons.wikimedia.org/wiki/File:Stromatolites_hoyt_mcr1.JPG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ttribution: </a:t>
            </a:r>
            <a:r>
              <a:rPr lang="en-US" sz="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https://upload.wikimedia.org/wikipedia/commons/d/d7/Stromatolites_hoyt_mcr1.JPG</a:t>
            </a:r>
            <a:endParaRPr lang="en-US" sz="800" dirty="0"/>
          </a:p>
        </p:txBody>
      </p:sp>
      <p:pic>
        <p:nvPicPr>
          <p:cNvPr id="4" name="Picture 3" descr="A picture containing outdoor, ground, rock&#10;&#10;Description automatically generated">
            <a:extLst>
              <a:ext uri="{FF2B5EF4-FFF2-40B4-BE49-F238E27FC236}">
                <a16:creationId xmlns:a16="http://schemas.microsoft.com/office/drawing/2014/main" id="{839D3C8F-4B86-4CF2-8424-4C2620FE8F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6897" y="109727"/>
            <a:ext cx="8578206" cy="616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946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64F14-9622-416D-A1DB-24DB7008E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6451"/>
            <a:ext cx="2183358" cy="797850"/>
          </a:xfrm>
        </p:spPr>
        <p:txBody>
          <a:bodyPr>
            <a:normAutofit/>
          </a:bodyPr>
          <a:lstStyle/>
          <a:p>
            <a:r>
              <a:rPr lang="en-US" sz="3200" dirty="0"/>
              <a:t>Fossil 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E014B-2664-4492-88EB-B24A176D2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617" y="6432047"/>
            <a:ext cx="11528272" cy="329996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URL: </a:t>
            </a:r>
            <a:r>
              <a:rPr lang="en-US" sz="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https://commons.wikimedia.org/wiki/File:Ginkgo_biloba_MacAbee_BC.jpg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Attribution: </a:t>
            </a:r>
            <a:r>
              <a:rPr lang="en-US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User:SNP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(upload to </a:t>
            </a:r>
            <a:r>
              <a:rPr lang="en-US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en:wikipedia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 ; </a:t>
            </a:r>
            <a:r>
              <a:rPr lang="en-US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User:tangopaso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(transfer to Commons), CC BY-SA 3.0 &lt;http://creativecommons.org/licenses/by-sa/3.0/&gt;, via Wikimedia Commons</a:t>
            </a:r>
          </a:p>
        </p:txBody>
      </p:sp>
      <p:pic>
        <p:nvPicPr>
          <p:cNvPr id="4" name="Picture 3" descr="A loaf of bread&#10;&#10;Description automatically generated with low confidence">
            <a:extLst>
              <a:ext uri="{FF2B5EF4-FFF2-40B4-BE49-F238E27FC236}">
                <a16:creationId xmlns:a16="http://schemas.microsoft.com/office/drawing/2014/main" id="{7D1CD7B2-460C-43C2-8449-84630F1180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69156" y="196451"/>
            <a:ext cx="9053688" cy="623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23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90FC7-9CE2-7744-9464-04D9C9B40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Figure Cite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40781-2E92-514E-ABC5-99AD6151F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4872419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/>
              <a:t>Figure 1</a:t>
            </a:r>
            <a:r>
              <a:rPr lang="en-US" dirty="0"/>
              <a:t>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URL: </a:t>
            </a:r>
            <a:r>
              <a:rPr lang="en-US" sz="11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https://commons.wikimedia.org/wiki/File:Dillhoffia_cachensis_SR_92-17-20_1.jpg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Attribution: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Kevmin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CC BY-SA 3.0 &lt;https://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creativecommons.org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/licenses/by-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/3.0&gt;, via Wikimedia Commons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5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URL: </a:t>
            </a:r>
            <a:r>
              <a:rPr lang="en-US" sz="11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https://commons.wikimedia.org/wiki/File:Annularia_Stellata.jpg</a:t>
            </a:r>
            <a:endParaRPr lang="en-US" sz="11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Attribution: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Woudloper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Public domain, via Wikimedia Commons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/>
              <a:t>Figure 7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URL: </a:t>
            </a:r>
            <a:r>
              <a:rPr lang="en-US" sz="11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https://commons.wikimedia.org/wiki/File:Fagus_sylvatica_pliocenica_MHNT.PAL.VEG.2002.31.jpg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Attribution: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Muséum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Toulouse, CC BY-SA 4.0 &lt;https://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creativecommons.org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/licenses/by-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/4.0&gt;, via Wikimedia Commons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26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URL: </a:t>
            </a:r>
            <a:r>
              <a:rPr lang="en-US" sz="11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https://commons.wikimedia.org/wiki/File:Lycopod_axis.jpg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Attribution: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Kennethgass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CC BY-SA 4.0 &lt;https://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creativecommons.org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/licenses/by-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/4.0&gt;, via Wikimedia Common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Figure 12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URL: </a:t>
            </a:r>
            <a:r>
              <a:rPr lang="en-US" sz="11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https://commons.wikimedia.org/wiki/File:Early_Cretaceous_Plant_Fossils.jpg</a:t>
            </a:r>
            <a:endParaRPr lang="en-US" sz="11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Attribution: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Georgialh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CC BY-SA 3.0 &lt;https://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creativecommons.org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/licenses/by-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/3.0&gt;, via Wikimedia Commons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Figure 17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URL: </a:t>
            </a:r>
            <a:r>
              <a:rPr lang="en-US" sz="11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https://commons.wikimedia.org/wiki/File:Stromatolites_hoyt_mcr1.JPG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Attribution: </a:t>
            </a:r>
            <a:r>
              <a:rPr lang="en-US" sz="11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https://upload.wikimedia.org/wikipedia/commons/d/d7/Stromatolites_hoyt_mcr1.JPG</a:t>
            </a:r>
            <a:endParaRPr lang="en-US" sz="1100" dirty="0"/>
          </a:p>
          <a:p>
            <a:pPr marL="0" indent="0">
              <a:buNone/>
            </a:pPr>
            <a:r>
              <a:rPr lang="en-US" sz="1100" dirty="0"/>
              <a:t>Figure 20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URL: </a:t>
            </a:r>
            <a:r>
              <a:rPr lang="en-US" sz="11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https://commons.wikimedia.org/wiki/File:Ginkgo_biloba_MacAbee_BC.jpg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Attribution: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User:SNP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(upload to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en:wikipedia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 ;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User:tangopaso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(transfer to Commons), CC BY-SA 3.0 &lt;http://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creativecommons.org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/licenses/by-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/3.0/&gt;, via Wikimedia Commons</a:t>
            </a:r>
          </a:p>
          <a:p>
            <a:pPr marL="0" indent="0">
              <a:buNone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90793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689</Words>
  <Application>Microsoft Macintosh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Day 11 Plant Fossils</vt:lpstr>
      <vt:lpstr>Fossil 1</vt:lpstr>
      <vt:lpstr>Fossil 5</vt:lpstr>
      <vt:lpstr>Fossil 7</vt:lpstr>
      <vt:lpstr>Fossil 26</vt:lpstr>
      <vt:lpstr>Fossil 12</vt:lpstr>
      <vt:lpstr>Fossil 17</vt:lpstr>
      <vt:lpstr>Fossil 20</vt:lpstr>
      <vt:lpstr>Figure Cite Key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Fossil Images</dc:title>
  <dc:creator>Kelly Richardson</dc:creator>
  <cp:lastModifiedBy>Garay, Lollie Villanueva</cp:lastModifiedBy>
  <cp:revision>6</cp:revision>
  <dcterms:created xsi:type="dcterms:W3CDTF">2021-10-21T12:16:58Z</dcterms:created>
  <dcterms:modified xsi:type="dcterms:W3CDTF">2022-02-10T00:23:02Z</dcterms:modified>
</cp:coreProperties>
</file>