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2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C549-4C77-134C-9A2B-CD9974CF4B8B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F569-C576-EE44-B471-3E01E52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6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6AEE-AE75-D84B-A568-A1DD72A22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CCA27-5B67-D943-93BA-4FE30D4C7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Plant Leaf</a:t>
            </a:r>
          </a:p>
        </p:txBody>
      </p:sp>
    </p:spTree>
    <p:extLst>
      <p:ext uri="{BB962C8B-B14F-4D97-AF65-F5344CB8AC3E}">
        <p14:creationId xmlns:p14="http://schemas.microsoft.com/office/powerpoint/2010/main" val="165238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CC91-3366-374D-AE0F-3DB83E03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4366B542-3F45-5E43-B7FF-660A045B0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50" y="66621"/>
            <a:ext cx="10087099" cy="6724757"/>
          </a:xfrm>
        </p:spPr>
      </p:pic>
    </p:spTree>
    <p:extLst>
      <p:ext uri="{BB962C8B-B14F-4D97-AF65-F5344CB8AC3E}">
        <p14:creationId xmlns:p14="http://schemas.microsoft.com/office/powerpoint/2010/main" val="216759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Day 5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 </dc:title>
  <dc:creator>Garay, Lollie Villanueva</dc:creator>
  <cp:lastModifiedBy>Garay, Lollie Villanueva</cp:lastModifiedBy>
  <cp:revision>4</cp:revision>
  <dcterms:created xsi:type="dcterms:W3CDTF">2022-01-28T18:43:44Z</dcterms:created>
  <dcterms:modified xsi:type="dcterms:W3CDTF">2022-02-02T18:53:40Z</dcterms:modified>
</cp:coreProperties>
</file>