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80" d="100"/>
          <a:sy n="80" d="100"/>
        </p:scale>
        <p:origin x="76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8F5E-1F35-4741-B6EF-4190A9BA1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8F9CD-FD0B-43E2-A3A0-6E75F11B2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FA34-4DC0-4F0C-BAE7-22FACFC4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643D1-7D33-45FA-A8A0-FEE8DF23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AA4CE-240B-4772-8A7C-428A85D6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81D1-3C34-4A5A-B5C5-89E81240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A280-A04F-4589-8C23-BB6553A7B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51FFF-4870-44A4-B70E-0BCBEAA1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25447-05ED-4D06-A304-4170B569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C7E4-FE78-43D5-9276-EE7DC89D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A341-7755-4BCF-AD1A-11502555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87E8A-C31E-449E-A349-400CC4950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865F-8243-4FDE-951F-977AA096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1556-25A2-4B0F-809A-2D848BC5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7E1A3-EC06-420C-9707-F9214AE8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1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FFD37-9A11-4852-BF23-5B4D0593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45AA4-0427-4E54-A901-73D89AA74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0109-3106-4920-B63A-978268896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0B42D-77FB-40D3-B63E-A4F25E49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B3FA9-5005-4AC4-BA50-A7F23512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F417D-4ADE-41B9-88C6-20E9A6F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0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4057-8FF6-4194-AC39-89EDF54D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4199F-9246-4FD2-B223-137CF78B6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6C5F3-F813-45F3-9D88-4E9B6D139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C082D-01D2-4478-8DA1-05D40772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A457B-7721-4EEC-BD82-E9DA8929C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EC8B2-DBC9-4EBB-9B7F-1AEC8489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4BDA2-9219-4DDE-8448-D92E4ECE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7B8B1-38A1-47C9-9D92-5A07478B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6DE0-6426-4B5E-A01D-73928435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6E8A9-8582-496F-A0EB-C1D8155A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438C-FECE-4972-A093-93C3DA77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7BDE6-592B-4C26-BE4C-2A572548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6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5195E-2A91-41A9-90F8-D8519485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581DC-9279-44CC-891C-D25E0BAB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8ADB-8C93-4173-B942-0E05D1F5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1292-9262-49A1-AB3B-2B47C516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DA9B-BC13-4182-BB3D-50712814C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03C47-4F0D-438F-879E-2CA228F73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97BA8-5540-4B97-9F97-6179575E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D4215-E944-4339-A879-055DE43A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C770E-D4BC-43D6-BBED-8DD05456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1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7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57DA-DB1B-4E29-A790-C1EA23E5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AC78F-B00A-464A-9527-EF60DF752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872EF-0ACB-4F6A-AF45-67A05707A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40686-8B97-40D3-AE1E-614BC927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05860-D325-4EBC-9543-B24AC18F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78813-DB4A-4802-818A-0716F292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5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20F2-315E-4BE5-8AC1-E27584E6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6E969-9C15-484F-851D-1C616595D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3297D-4057-4225-ABFB-62004F4B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BFD46-B498-40D1-9693-06300978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C1BE2-B648-4619-B906-393D7180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04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5FBA2-3677-4B2B-9109-86D8CB057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49418-D72A-4D18-A2C6-471F30EA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55F2C-9A39-4635-A43B-FBA57C07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D06DF-17B5-43EE-9F53-EA30A1A7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59DFE-92CC-4C5A-8120-35F0B135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3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2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0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8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7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9DE5-185A-46A8-A961-F5431FB9F56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15F7-FED8-4BAE-9A89-4361F67E0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33A8F-1F0E-4A25-AA94-19C55425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F4B92-3422-4B90-87BD-B8553DA4A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C16C6-BC8D-408C-B91C-FEB593E72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C297-AB05-46FC-8EAC-466B2347F06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27D3B-3198-4B9E-B799-F3BB0ABBA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FAA1E-E3F5-4D52-BE23-F068BD0BB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A005D-6D6C-4FE5-81A9-56E8C8C7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unularia_cruciata_(a,_144340-481024)_6579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eratophyllum_demersum,_hornwort,_rigid_hornw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ssOnConcreteWall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Route_1_,_Between_Vik_and_Kirkjub%C3%A6jarklaustur_-_panoramio_(7).jpg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8FE6996-8BB4-4E46-BE32-CA80F505B912}"/>
              </a:ext>
            </a:extLst>
          </p:cNvPr>
          <p:cNvGrpSpPr/>
          <p:nvPr/>
        </p:nvGrpSpPr>
        <p:grpSpPr>
          <a:xfrm>
            <a:off x="744108" y="5029200"/>
            <a:ext cx="5268989" cy="3797059"/>
            <a:chOff x="785713" y="381000"/>
            <a:chExt cx="5268989" cy="3797059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CB19D35E-A1C4-4F07-9D0C-10584B46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235" y="381000"/>
              <a:ext cx="5200467" cy="34564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28C4A9-50DC-4B94-A913-1B14E726A33E}"/>
                </a:ext>
              </a:extLst>
            </p:cNvPr>
            <p:cNvSpPr/>
            <p:nvPr/>
          </p:nvSpPr>
          <p:spPr>
            <a:xfrm>
              <a:off x="851362" y="3468076"/>
              <a:ext cx="5182137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E28600-3AF1-404F-89EC-23F130E30905}"/>
                </a:ext>
              </a:extLst>
            </p:cNvPr>
            <p:cNvSpPr txBox="1"/>
            <p:nvPr/>
          </p:nvSpPr>
          <p:spPr>
            <a:xfrm>
              <a:off x="824501" y="3468076"/>
              <a:ext cx="51821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Lunularia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cruciata</a:t>
              </a:r>
              <a:r>
                <a:rPr lang="en-US" dirty="0">
                  <a:solidFill>
                    <a:schemeClr val="bg1"/>
                  </a:solidFill>
                </a:rPr>
                <a:t> is a type of leafy liverwort.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454CB7-075D-46E7-ABDD-F3FB10DFA8D0}"/>
                </a:ext>
              </a:extLst>
            </p:cNvPr>
            <p:cNvSpPr txBox="1"/>
            <p:nvPr/>
          </p:nvSpPr>
          <p:spPr>
            <a:xfrm>
              <a:off x="785713" y="3839505"/>
              <a:ext cx="42405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URL: </a:t>
              </a:r>
              <a:r>
                <a:rPr lang="en-US" sz="800" u="sn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https://commons.wikimedia.org/wiki/File:Lunularia_cruciata_(a,_144340-481024)_6579.JPG</a:t>
              </a:r>
              <a:endPara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Attribution: HermannSchachner, CC0, via Wikimedia Commons</a:t>
              </a:r>
              <a:endParaRPr lang="en-US" sz="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88151F-FF8D-4952-8628-DA9A27C9DC8B}"/>
              </a:ext>
            </a:extLst>
          </p:cNvPr>
          <p:cNvGrpSpPr/>
          <p:nvPr/>
        </p:nvGrpSpPr>
        <p:grpSpPr>
          <a:xfrm>
            <a:off x="866481" y="464517"/>
            <a:ext cx="5340021" cy="3955083"/>
            <a:chOff x="866481" y="392666"/>
            <a:chExt cx="5340021" cy="3955083"/>
          </a:xfrm>
        </p:grpSpPr>
        <p:pic>
          <p:nvPicPr>
            <p:cNvPr id="16" name="Picture 15" descr="A close up of a leafy plant&#10;&#10;Description automatically generated with low confidence">
              <a:extLst>
                <a:ext uri="{FF2B5EF4-FFF2-40B4-BE49-F238E27FC236}">
                  <a16:creationId xmlns:a16="http://schemas.microsoft.com/office/drawing/2014/main" id="{E41F9054-75D8-4A1F-BE5B-B5A009800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3" b="7286"/>
            <a:stretch/>
          </p:blipFill>
          <p:spPr>
            <a:xfrm>
              <a:off x="926844" y="392666"/>
              <a:ext cx="5153892" cy="3569733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B87091E-6FD1-48AC-8DED-4AF228859DE2}"/>
                </a:ext>
              </a:extLst>
            </p:cNvPr>
            <p:cNvGrpSpPr/>
            <p:nvPr/>
          </p:nvGrpSpPr>
          <p:grpSpPr>
            <a:xfrm>
              <a:off x="926844" y="3200400"/>
              <a:ext cx="5153892" cy="360846"/>
              <a:chOff x="7596725" y="3744788"/>
              <a:chExt cx="5205412" cy="40710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44C8E1-B72D-43F0-82F6-92F067DB7D0E}"/>
                  </a:ext>
                </a:extLst>
              </p:cNvPr>
              <p:cNvSpPr/>
              <p:nvPr/>
            </p:nvSpPr>
            <p:spPr>
              <a:xfrm>
                <a:off x="7620000" y="3782557"/>
                <a:ext cx="5182137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D5D085-9F4C-47BD-9E3E-11A9E55D21AC}"/>
                  </a:ext>
                </a:extLst>
              </p:cNvPr>
              <p:cNvSpPr txBox="1"/>
              <p:nvPr/>
            </p:nvSpPr>
            <p:spPr>
              <a:xfrm>
                <a:off x="7596725" y="3744788"/>
                <a:ext cx="51821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Common </a:t>
                </a:r>
                <a:r>
                  <a:rPr lang="en-US" dirty="0" err="1">
                    <a:solidFill>
                      <a:schemeClr val="bg1"/>
                    </a:solidFill>
                  </a:rPr>
                  <a:t>pellia</a:t>
                </a:r>
                <a:r>
                  <a:rPr lang="en-US" dirty="0">
                    <a:solidFill>
                      <a:schemeClr val="bg1"/>
                    </a:solidFill>
                  </a:rPr>
                  <a:t> (</a:t>
                </a:r>
                <a:r>
                  <a:rPr lang="en-US" dirty="0" err="1">
                    <a:solidFill>
                      <a:schemeClr val="bg1"/>
                    </a:solidFill>
                  </a:rPr>
                  <a:t>Pellia</a:t>
                </a:r>
                <a:r>
                  <a:rPr lang="en-US" dirty="0">
                    <a:solidFill>
                      <a:schemeClr val="bg1"/>
                    </a:solidFill>
                  </a:rPr>
                  <a:t> epiphylla) is a type of liverwort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E3AC95-735F-4A92-98F9-B628F00C4D22}"/>
                </a:ext>
              </a:extLst>
            </p:cNvPr>
            <p:cNvSpPr txBox="1"/>
            <p:nvPr/>
          </p:nvSpPr>
          <p:spPr>
            <a:xfrm>
              <a:off x="866481" y="4009195"/>
              <a:ext cx="53400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/>
                <a:t>URL: https://commons.wikimedia.org/wiki/File:Pellia_epiphylla_200108.jpg</a:t>
              </a:r>
            </a:p>
            <a:p>
              <a:r>
                <a:rPr lang="en-US" sz="800" dirty="0"/>
                <a:t>Attribution: Bernd </a:t>
              </a:r>
              <a:r>
                <a:rPr lang="en-US" sz="800" dirty="0" err="1"/>
                <a:t>Haynold</a:t>
              </a:r>
              <a:r>
                <a:rPr lang="en-US" sz="800" dirty="0"/>
                <a:t>, CC BY-SA 3.0 &amp;</a:t>
              </a:r>
              <a:r>
                <a:rPr lang="en-US" sz="800" dirty="0" err="1"/>
                <a:t>lt;https</a:t>
              </a:r>
              <a:r>
                <a:rPr lang="en-US" sz="800" dirty="0"/>
                <a:t>://creativecommons.org/licenses/by-</a:t>
              </a:r>
              <a:r>
                <a:rPr lang="en-US" sz="800" dirty="0" err="1"/>
                <a:t>sa</a:t>
              </a:r>
              <a:r>
                <a:rPr lang="en-US" sz="800" dirty="0"/>
                <a:t>/3.0&amp;gt;, via Wikimedia Commons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5AF51F-E90E-480C-B357-CEA1E139C69B}"/>
                </a:ext>
              </a:extLst>
            </p:cNvPr>
            <p:cNvSpPr/>
            <p:nvPr/>
          </p:nvSpPr>
          <p:spPr>
            <a:xfrm>
              <a:off x="926844" y="3543448"/>
              <a:ext cx="5153892" cy="4189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644C79-3BAB-40AB-99AD-DEAB17D399A0}"/>
                </a:ext>
              </a:extLst>
            </p:cNvPr>
            <p:cNvSpPr txBox="1"/>
            <p:nvPr/>
          </p:nvSpPr>
          <p:spPr>
            <a:xfrm>
              <a:off x="926844" y="3540924"/>
              <a:ext cx="521929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/>
                <a:t>It can be found growing in patches on wet areas such as the banks of streams or river, wet woodland areas and even on rocks.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4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outdoor, person, grass, plant&#10;&#10;Description automatically generated">
            <a:extLst>
              <a:ext uri="{FF2B5EF4-FFF2-40B4-BE49-F238E27FC236}">
                <a16:creationId xmlns:a16="http://schemas.microsoft.com/office/drawing/2014/main" id="{4C7688D3-5C6B-40E2-B4EF-CD933BE88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40" r="2643"/>
          <a:stretch/>
        </p:blipFill>
        <p:spPr>
          <a:xfrm rot="16200000">
            <a:off x="1680077" y="-397840"/>
            <a:ext cx="3497846" cy="5182137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41CDCC-8CA4-4F20-BBEA-4ABF765B330E}"/>
              </a:ext>
            </a:extLst>
          </p:cNvPr>
          <p:cNvSpPr/>
          <p:nvPr/>
        </p:nvSpPr>
        <p:spPr>
          <a:xfrm>
            <a:off x="837930" y="414845"/>
            <a:ext cx="5182139" cy="6154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33FED7-5519-4AF0-9FF4-6D6356E7C189}"/>
              </a:ext>
            </a:extLst>
          </p:cNvPr>
          <p:cNvSpPr txBox="1"/>
          <p:nvPr/>
        </p:nvSpPr>
        <p:spPr>
          <a:xfrm>
            <a:off x="800100" y="368105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Hornworts like this </a:t>
            </a:r>
            <a:r>
              <a:rPr lang="en-US" dirty="0" err="1">
                <a:solidFill>
                  <a:schemeClr val="bg1"/>
                </a:solidFill>
              </a:rPr>
              <a:t>Ceratophylum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demersum</a:t>
            </a:r>
            <a:r>
              <a:rPr lang="en-US" dirty="0">
                <a:solidFill>
                  <a:schemeClr val="bg1"/>
                </a:solidFill>
              </a:rPr>
              <a:t> grow in damp places and can grow like tiny weeds in a garden.</a:t>
            </a:r>
          </a:p>
        </p:txBody>
      </p:sp>
      <p:pic>
        <p:nvPicPr>
          <p:cNvPr id="5" name="Content Placeholder 4" descr="A picture containing outdoor, plant, dirt&#10;&#10;Description automatically generated">
            <a:extLst>
              <a:ext uri="{FF2B5EF4-FFF2-40B4-BE49-F238E27FC236}">
                <a16:creationId xmlns:a16="http://schemas.microsoft.com/office/drawing/2014/main" id="{6D9A6CA2-E210-4E17-9FC2-855A0FCD6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94"/>
          <a:stretch/>
        </p:blipFill>
        <p:spPr>
          <a:xfrm>
            <a:off x="807576" y="4860286"/>
            <a:ext cx="5182137" cy="37203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3F58ED-CE76-4E8E-87CE-D4FB4088FCEB}"/>
              </a:ext>
            </a:extLst>
          </p:cNvPr>
          <p:cNvGrpSpPr/>
          <p:nvPr/>
        </p:nvGrpSpPr>
        <p:grpSpPr>
          <a:xfrm>
            <a:off x="807575" y="8186685"/>
            <a:ext cx="5182137" cy="393919"/>
            <a:chOff x="-3524843" y="3698655"/>
            <a:chExt cx="5182137" cy="3848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2802ED-DC37-4BF0-805B-105FF224AA02}"/>
                </a:ext>
              </a:extLst>
            </p:cNvPr>
            <p:cNvSpPr/>
            <p:nvPr/>
          </p:nvSpPr>
          <p:spPr>
            <a:xfrm>
              <a:off x="-3524843" y="3714154"/>
              <a:ext cx="5182137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D0940C-2AEA-4236-83C3-53C8B5169E3E}"/>
                </a:ext>
              </a:extLst>
            </p:cNvPr>
            <p:cNvSpPr txBox="1"/>
            <p:nvPr/>
          </p:nvSpPr>
          <p:spPr>
            <a:xfrm>
              <a:off x="-3524843" y="3698655"/>
              <a:ext cx="51821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This hornwort is growing on the side of a tree.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9EE0AF-330A-4F1C-9538-9FEBB9AD3463}"/>
              </a:ext>
            </a:extLst>
          </p:cNvPr>
          <p:cNvSpPr txBox="1"/>
          <p:nvPr/>
        </p:nvSpPr>
        <p:spPr>
          <a:xfrm>
            <a:off x="731645" y="8596469"/>
            <a:ext cx="4645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URL: https://commons.wikimedia.org/wiki/File:Dendroceros.jpg</a:t>
            </a:r>
          </a:p>
          <a:p>
            <a:r>
              <a:rPr lang="en-US" sz="800" dirty="0"/>
              <a:t>Attribution: </a:t>
            </a:r>
            <a:r>
              <a:rPr lang="en-US" sz="800" dirty="0" err="1"/>
              <a:t>J.Ziffer</a:t>
            </a:r>
            <a:r>
              <a:rPr lang="en-US" sz="800" dirty="0"/>
              <a:t>, Public domain, via Wikimedia Commons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7E0663-B6CB-46DE-B459-1C5AECFE8453}"/>
              </a:ext>
            </a:extLst>
          </p:cNvPr>
          <p:cNvSpPr/>
          <p:nvPr/>
        </p:nvSpPr>
        <p:spPr>
          <a:xfrm>
            <a:off x="851537" y="3497215"/>
            <a:ext cx="5167993" cy="4280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E8B3D-CF06-4825-9532-6381FBE8FE80}"/>
              </a:ext>
            </a:extLst>
          </p:cNvPr>
          <p:cNvSpPr txBox="1"/>
          <p:nvPr/>
        </p:nvSpPr>
        <p:spPr>
          <a:xfrm>
            <a:off x="799562" y="3497215"/>
            <a:ext cx="5167993" cy="428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you suppose these are called hornworts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9DBC91-1E59-4562-9154-BF98ECAD7E0B}"/>
              </a:ext>
            </a:extLst>
          </p:cNvPr>
          <p:cNvSpPr txBox="1"/>
          <p:nvPr/>
        </p:nvSpPr>
        <p:spPr>
          <a:xfrm>
            <a:off x="533131" y="3932265"/>
            <a:ext cx="5943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https://commons.wikimedia.org/wiki/File:Ceratophyllum_demersum,_hornwort,_rigid_hornwo</a:t>
            </a:r>
            <a:r>
              <a:rPr lang="en-US" sz="800" dirty="0"/>
              <a:t> rt,_coontail,_or_coon%27s_tail._.jpg</a:t>
            </a:r>
          </a:p>
          <a:p>
            <a:r>
              <a:rPr lang="en-US" sz="800" dirty="0" err="1"/>
              <a:t>Attribution:Renjusplace</a:t>
            </a:r>
            <a:r>
              <a:rPr lang="en-US" sz="800" dirty="0"/>
              <a:t>, CC BY-SA 3.0 &amp;</a:t>
            </a:r>
            <a:r>
              <a:rPr lang="en-US" sz="800" dirty="0" err="1"/>
              <a:t>lt;https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 </a:t>
            </a:r>
          </a:p>
        </p:txBody>
      </p:sp>
    </p:spTree>
    <p:extLst>
      <p:ext uri="{BB962C8B-B14F-4D97-AF65-F5344CB8AC3E}">
        <p14:creationId xmlns:p14="http://schemas.microsoft.com/office/powerpoint/2010/main" val="187676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29A0280-7421-4B3E-AA28-9AD7475EE6EA}"/>
              </a:ext>
            </a:extLst>
          </p:cNvPr>
          <p:cNvGrpSpPr/>
          <p:nvPr/>
        </p:nvGrpSpPr>
        <p:grpSpPr>
          <a:xfrm>
            <a:off x="809601" y="5060408"/>
            <a:ext cx="5316283" cy="3829585"/>
            <a:chOff x="696314" y="5060408"/>
            <a:chExt cx="5316283" cy="3829585"/>
          </a:xfrm>
        </p:grpSpPr>
        <p:pic>
          <p:nvPicPr>
            <p:cNvPr id="5" name="Picture 4" descr="A close up of some moss&#10;&#10;Description automatically generated with low confidence">
              <a:extLst>
                <a:ext uri="{FF2B5EF4-FFF2-40B4-BE49-F238E27FC236}">
                  <a16:creationId xmlns:a16="http://schemas.microsoft.com/office/drawing/2014/main" id="{AFF68486-8E2E-4DF7-8DD1-C736D6655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19" y="5060408"/>
              <a:ext cx="5197078" cy="3462554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F32B4D-57F0-4A83-B143-04491373E3FD}"/>
                </a:ext>
              </a:extLst>
            </p:cNvPr>
            <p:cNvGrpSpPr/>
            <p:nvPr/>
          </p:nvGrpSpPr>
          <p:grpSpPr>
            <a:xfrm>
              <a:off x="800578" y="8143589"/>
              <a:ext cx="5212019" cy="369332"/>
              <a:chOff x="7185042" y="7278100"/>
              <a:chExt cx="5212019" cy="36933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CDCF92F-9466-4692-B444-C5588800E981}"/>
                  </a:ext>
                </a:extLst>
              </p:cNvPr>
              <p:cNvSpPr/>
              <p:nvPr/>
            </p:nvSpPr>
            <p:spPr>
              <a:xfrm>
                <a:off x="7199984" y="7278100"/>
                <a:ext cx="5197077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BDEF74-E82E-47B2-8A57-6AAB6959F8A5}"/>
                  </a:ext>
                </a:extLst>
              </p:cNvPr>
              <p:cNvSpPr txBox="1"/>
              <p:nvPr/>
            </p:nvSpPr>
            <p:spPr>
              <a:xfrm>
                <a:off x="7185042" y="7278100"/>
                <a:ext cx="4594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This moss is growing on a concrete wall.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BC5E5C-E4FF-4030-A8BD-E46F322B8FDA}"/>
                </a:ext>
              </a:extLst>
            </p:cNvPr>
            <p:cNvSpPr txBox="1"/>
            <p:nvPr/>
          </p:nvSpPr>
          <p:spPr>
            <a:xfrm>
              <a:off x="696314" y="8551439"/>
              <a:ext cx="48960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URL: </a:t>
              </a:r>
              <a:r>
                <a:rPr lang="en-US" sz="800" u="sn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https://commons.wikimedia.org/wiki/File:MossOnConcreteWall.jpg</a:t>
              </a:r>
              <a:r>
                <a:rPr lang="en-US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ceae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Attribution: Wvangeit, CC BY-SA 4.0 &lt;https://creativecommons.org/licenses/by-sa/4.0&gt;, via Wikimedia Commons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A19A0F-B03B-4C77-8703-9D29E9C347E2}"/>
              </a:ext>
            </a:extLst>
          </p:cNvPr>
          <p:cNvGrpSpPr/>
          <p:nvPr/>
        </p:nvGrpSpPr>
        <p:grpSpPr>
          <a:xfrm>
            <a:off x="741236" y="449480"/>
            <a:ext cx="5572218" cy="4189260"/>
            <a:chOff x="696314" y="511473"/>
            <a:chExt cx="5572218" cy="41892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341FC5-644A-4F15-B88F-8FDFC9FEB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930" y="511473"/>
              <a:ext cx="5182137" cy="3875861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194D77-127B-4C86-8307-1540E1E53BA4}"/>
                </a:ext>
              </a:extLst>
            </p:cNvPr>
            <p:cNvGrpSpPr/>
            <p:nvPr/>
          </p:nvGrpSpPr>
          <p:grpSpPr>
            <a:xfrm>
              <a:off x="837930" y="4002504"/>
              <a:ext cx="5220882" cy="384830"/>
              <a:chOff x="-3524843" y="3698656"/>
              <a:chExt cx="5220882" cy="38483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3253BE-FD91-461F-B01C-EF4D44E5398F}"/>
                  </a:ext>
                </a:extLst>
              </p:cNvPr>
              <p:cNvSpPr/>
              <p:nvPr/>
            </p:nvSpPr>
            <p:spPr>
              <a:xfrm>
                <a:off x="-3524843" y="3714154"/>
                <a:ext cx="5182137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B332F1-3B42-4095-B8BB-90259A8F0867}"/>
                  </a:ext>
                </a:extLst>
              </p:cNvPr>
              <p:cNvSpPr txBox="1"/>
              <p:nvPr/>
            </p:nvSpPr>
            <p:spPr>
              <a:xfrm>
                <a:off x="-3486098" y="3698656"/>
                <a:ext cx="51821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Moss can cover the ground and rocks like a carpet!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FE1B32-36F5-44A6-96D8-0C9F03E6EEE3}"/>
                </a:ext>
              </a:extLst>
            </p:cNvPr>
            <p:cNvSpPr txBox="1"/>
            <p:nvPr/>
          </p:nvSpPr>
          <p:spPr>
            <a:xfrm>
              <a:off x="696314" y="4362179"/>
              <a:ext cx="5572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URL: </a:t>
              </a:r>
              <a:r>
                <a:rPr lang="en-US" sz="800" u="sn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https://commons.wikimedia.org/wiki/File:Route_1_,_Between_Vik_and_Kirkjub%C3%A6jarklaustur_-_panoramio_(7).jpg</a:t>
              </a:r>
              <a:endPara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Attribution: Patrick Nouhailler's…, CC BY-SA 3.0 &lt;https://creativecommons.org/licenses/by-sa/3.0&gt;, via Wikimedia Commons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594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380</Words>
  <Application>Microsoft Office PowerPoint</Application>
  <PresentationFormat>Letter Paper (8.5x11 in)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Kelleher, Travis Anthony</dc:creator>
  <cp:lastModifiedBy>Kelleher, Travis Anthony</cp:lastModifiedBy>
  <cp:revision>11</cp:revision>
  <dcterms:created xsi:type="dcterms:W3CDTF">2022-02-14T19:31:41Z</dcterms:created>
  <dcterms:modified xsi:type="dcterms:W3CDTF">2022-02-16T01:52:16Z</dcterms:modified>
</cp:coreProperties>
</file>