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F5773-5518-4791-884C-0138D8D297D5}" v="7" dt="2021-07-30T12:46:28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1B2C-A657-45BD-8E01-E11C88BB8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BEEB4-B661-44BF-B604-BD3B316DC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4929-F609-4FDF-96DA-65CC50BB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4DF1A-77E2-4344-BC72-53B5B549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2D4D-7127-42FC-9B5F-4478B6CD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D413-90D3-4B22-BA07-C952B71A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B6ACE-23CC-4EAA-BA36-65337ED1C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F7B12-4DE8-48D4-AEA5-89FD4CBA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25D14-992E-47EC-8039-EA163837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71D88-78BD-4038-B879-FE7B7433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F72E9-2BCA-4AB8-A691-F1BF1AC27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D3A80-9875-4278-B6DA-3F62BB914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2D092-B2C1-4EB0-9BA2-1E782440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5FE87-5415-41C9-BFE2-9E4F0097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E0BE6-44C2-4B4E-A029-B8DDD9A2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CB8A-4351-49D4-A468-E2176EDD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AF8B-CB3B-4E55-9D93-EEAD22783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5292A-678F-4906-851D-47A322D2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E24C1-4741-4787-AF39-E78E14F5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8FE74-8821-4D00-8B91-F44DD262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488D-E3C4-42B0-9197-9C670F06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DE21-93E1-4913-B1DC-9DE098066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DEC1-F4E4-46D5-83C5-2BBA15CF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C3BB8-BB9A-48DB-BF40-29DC651C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E88C-94BE-4235-BCE5-54A95886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D13F-02BD-427D-A69F-8A7F8FAD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A5C6-E5B8-4329-9535-FC1F1670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1820E-E98D-4568-952C-C5901762D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18E3E-F5CA-4D5C-8324-942B9024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65E68-EC7A-4E9A-A6E8-FE2C2CBD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70C09-C2DC-496B-B7EC-52A0AC92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561C-DDEC-42E6-88FA-503EC8E9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9F0F7-1618-423D-92D1-70029E05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6E164-D399-42C5-8973-813BA1FD3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4AACC-2AE9-4C84-BEF2-22B4FD2B6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AE917-9190-42A2-AE40-43350E983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5214D-EC06-422D-B59B-29EB0C29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C2FC1-814B-402F-8323-8E3EAE80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0E8C0-E9C1-4E27-9371-E69325B6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9DF7-C5CE-443C-B263-9AEB2AD6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3211F-D60C-442A-A1B7-3A9104A3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0F3DF-984C-4CB5-99F2-C2DE0516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4610-A12E-49A0-B121-6ABE0400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1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23D5A-B6AB-40CB-A690-221AC991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63AB4-4E46-44BF-8652-AFC2E000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B8CF3-6C16-4233-9392-B2A569FF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1DC1-0BDA-407F-A5ED-8873078F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E97F3-2F10-4D66-B25F-1582BFB7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5511B-EB4D-498C-B12E-6CC93DE26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C3FC4-3060-4109-93E0-DAD7C9CF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67377-6B04-4658-9156-40B52605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ED92-D5A0-47F5-AFEB-ABC43184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C0A2-5462-4191-9E3B-023F664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8B96C-7F51-421F-98AF-67ADEE955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7CFBE-ECA7-4F64-A1B9-AF9F8A34F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FCE9B-4715-4D03-9F6B-C2237B92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2D1BC-EB24-42EF-987F-4DE943C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13123-1707-4724-97DE-DC22B92E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619A1-E567-417B-A321-A172AD2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B4A23-40E7-478C-A89C-D2D4BA8EB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5C6F3-D84B-4803-B57A-602BF1705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72AA-E658-4C71-BFDC-C9780558ADF6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412BF-1578-4DEE-88A1-F91BED8F4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2DFF6-A1F5-4C4F-B383-B1112AAD1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0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unularia_cruciata_(a,_144340-481024)_6579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eratophyllum_demersum,_hornwort,_rigid_hornw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iki/File:Route_1_,_Between_Vik_and_Kirkjub%C3%A6jarklaustur_-_panoramio_(7)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mmons.wikimedia.org/wiki/File:MossOnConcreteWal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91EA-19E1-4270-A6A3-302F37E45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6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8F3F2-CA1D-47A1-BE6A-64CB3CE59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8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B4B3-31C7-4B9D-8AB0-5FDCF5D3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13" y="365125"/>
            <a:ext cx="10563687" cy="788972"/>
          </a:xfrm>
        </p:spPr>
        <p:txBody>
          <a:bodyPr>
            <a:normAutofit/>
          </a:bodyPr>
          <a:lstStyle/>
          <a:p>
            <a:r>
              <a:rPr lang="en-US" dirty="0"/>
              <a:t>Liverwort</a:t>
            </a:r>
          </a:p>
        </p:txBody>
      </p:sp>
      <p:pic>
        <p:nvPicPr>
          <p:cNvPr id="5" name="Content Placeholder 4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3A7A3BA6-66C5-4578-A870-5AFF76ED4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1128" y="511760"/>
            <a:ext cx="7390023" cy="569205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DF428-A244-4BEC-9836-A9C22A8AC19E}"/>
              </a:ext>
            </a:extLst>
          </p:cNvPr>
          <p:cNvSpPr txBox="1"/>
          <p:nvPr/>
        </p:nvSpPr>
        <p:spPr>
          <a:xfrm>
            <a:off x="366944" y="1825625"/>
            <a:ext cx="33883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</a:t>
            </a:r>
            <a:r>
              <a:rPr lang="en-US" dirty="0" err="1"/>
              <a:t>pellia</a:t>
            </a:r>
            <a:r>
              <a:rPr lang="en-US" dirty="0"/>
              <a:t> (</a:t>
            </a:r>
            <a:r>
              <a:rPr lang="en-US" i="1" dirty="0" err="1"/>
              <a:t>Pellia</a:t>
            </a:r>
            <a:r>
              <a:rPr lang="en-US" i="1" dirty="0"/>
              <a:t> epiphylla</a:t>
            </a:r>
            <a:r>
              <a:rPr lang="en-US" dirty="0"/>
              <a:t>) is a type of liverwort.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can be found growing in patches on wet areas such as the banks of streams or river, wet woodland areas and even on rocks.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58506-0B24-4E7B-89D5-644948DFB07A}"/>
              </a:ext>
            </a:extLst>
          </p:cNvPr>
          <p:cNvSpPr txBox="1"/>
          <p:nvPr/>
        </p:nvSpPr>
        <p:spPr>
          <a:xfrm>
            <a:off x="4301130" y="6203816"/>
            <a:ext cx="5340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URL: https://commons.wikimedia.org/wiki/File:Pellia_epiphylla_200108.jpg</a:t>
            </a:r>
          </a:p>
          <a:p>
            <a:r>
              <a:rPr lang="en-US" sz="800" dirty="0"/>
              <a:t>Attribution: Bernd </a:t>
            </a:r>
            <a:r>
              <a:rPr lang="en-US" sz="800" dirty="0" err="1"/>
              <a:t>Haynold</a:t>
            </a:r>
            <a:r>
              <a:rPr lang="en-US" sz="800" dirty="0"/>
              <a:t>, CC BY-SA 3.0 &amp;</a:t>
            </a:r>
            <a:r>
              <a:rPr lang="en-US" sz="800" dirty="0" err="1"/>
              <a:t>lt;https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411074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6DFC-36CB-4382-88ED-4F655334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2685495"/>
            <a:ext cx="2508682" cy="15080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err="1"/>
              <a:t>Lunularia</a:t>
            </a:r>
            <a:r>
              <a:rPr lang="en-US" i="1" dirty="0"/>
              <a:t> </a:t>
            </a:r>
            <a:r>
              <a:rPr lang="en-US" i="1" dirty="0" err="1"/>
              <a:t>cruciata</a:t>
            </a:r>
            <a:r>
              <a:rPr lang="en-US" i="1" dirty="0"/>
              <a:t> </a:t>
            </a:r>
            <a:r>
              <a:rPr lang="en-US" dirty="0"/>
              <a:t>is a type of leafy liverwort.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3167D-C655-43F4-9788-1B4FDF79A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930" y="590365"/>
            <a:ext cx="8573625" cy="56983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C9FB0-7274-4E3C-862B-C927A90A577C}"/>
              </a:ext>
            </a:extLst>
          </p:cNvPr>
          <p:cNvSpPr txBox="1"/>
          <p:nvPr/>
        </p:nvSpPr>
        <p:spPr>
          <a:xfrm>
            <a:off x="3092930" y="6288689"/>
            <a:ext cx="42405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https://commons.wikimedia.org/wiki/File:Lunularia_cruciata_(a,_144340-481024)_6579.JPG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HermannSchachner, CC0, via Wikimedia Commons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0526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8FDE-0561-4DC7-B720-301C75EE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267" y="453742"/>
            <a:ext cx="2570825" cy="70923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Hornworts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icture containing outdoor, person, grass, plant&#10;&#10;Description automatically generated">
            <a:extLst>
              <a:ext uri="{FF2B5EF4-FFF2-40B4-BE49-F238E27FC236}">
                <a16:creationId xmlns:a16="http://schemas.microsoft.com/office/drawing/2014/main" id="{5D511BF6-A5D2-436F-817F-1C76A00A2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055771" y="-491666"/>
            <a:ext cx="5744258" cy="76350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6A315F-C40F-4DE7-A84F-984018B7F836}"/>
              </a:ext>
            </a:extLst>
          </p:cNvPr>
          <p:cNvSpPr txBox="1"/>
          <p:nvPr/>
        </p:nvSpPr>
        <p:spPr>
          <a:xfrm>
            <a:off x="715717" y="1951672"/>
            <a:ext cx="30839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Hornworts like this </a:t>
            </a:r>
            <a:r>
              <a:rPr lang="en-US" i="1" dirty="0" err="1"/>
              <a:t>Ceratophylum</a:t>
            </a:r>
            <a:r>
              <a:rPr lang="en-US" i="1" dirty="0"/>
              <a:t> </a:t>
            </a:r>
            <a:r>
              <a:rPr lang="en-US" i="1" dirty="0" err="1"/>
              <a:t>demersum</a:t>
            </a:r>
            <a:r>
              <a:rPr lang="en-US" i="1" dirty="0"/>
              <a:t> </a:t>
            </a:r>
            <a:r>
              <a:rPr lang="en-US" dirty="0"/>
              <a:t>grow in damp places and can grow like tiny weeds in a garden.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do you suppose these are called hornworts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0EE74-808F-44B6-BB79-4526A96D3D46}"/>
              </a:ext>
            </a:extLst>
          </p:cNvPr>
          <p:cNvSpPr txBox="1"/>
          <p:nvPr/>
        </p:nvSpPr>
        <p:spPr>
          <a:xfrm>
            <a:off x="4110362" y="6234981"/>
            <a:ext cx="7635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https://commons.wikimedia.org/wiki/File:Ceratophyllum_demersum,_hornwort,_rigid_hornwo</a:t>
            </a:r>
            <a:r>
              <a:rPr lang="en-US" sz="800" dirty="0"/>
              <a:t> rt,_coontail,_or_coon%27s_tail._.jpg</a:t>
            </a:r>
          </a:p>
          <a:p>
            <a:r>
              <a:rPr lang="en-US" sz="800" dirty="0" err="1"/>
              <a:t>Attribution:Renjusplace</a:t>
            </a:r>
            <a:r>
              <a:rPr lang="en-US" sz="800" dirty="0"/>
              <a:t>, CC BY-SA 3.0 &amp;</a:t>
            </a:r>
            <a:r>
              <a:rPr lang="en-US" sz="800" dirty="0" err="1"/>
              <a:t>lt;https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97701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202D-15B2-4000-BDE2-35C774F9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05" y="578643"/>
            <a:ext cx="2146062" cy="63759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Hornwart</a:t>
            </a:r>
            <a:endParaRPr lang="en-US" dirty="0"/>
          </a:p>
        </p:txBody>
      </p:sp>
      <p:pic>
        <p:nvPicPr>
          <p:cNvPr id="5" name="Content Placeholder 4" descr="A picture containing outdoor, plant, dirt&#10;&#10;Description automatically generated">
            <a:extLst>
              <a:ext uri="{FF2B5EF4-FFF2-40B4-BE49-F238E27FC236}">
                <a16:creationId xmlns:a16="http://schemas.microsoft.com/office/drawing/2014/main" id="{BC91A62B-BFB9-4717-818D-6FAA5294F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1469" y="578643"/>
            <a:ext cx="7607606" cy="57007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69CD04-C049-473D-8DAA-53C065F2ECF6}"/>
              </a:ext>
            </a:extLst>
          </p:cNvPr>
          <p:cNvSpPr txBox="1"/>
          <p:nvPr/>
        </p:nvSpPr>
        <p:spPr>
          <a:xfrm>
            <a:off x="4041469" y="627935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URL: https://commons.wikimedia.org/wiki/File:Dendroceros.jpg</a:t>
            </a:r>
          </a:p>
          <a:p>
            <a:r>
              <a:rPr lang="en-US" sz="800" dirty="0"/>
              <a:t>Attribution: </a:t>
            </a:r>
            <a:r>
              <a:rPr lang="en-US" sz="800" dirty="0" err="1"/>
              <a:t>J.Ziffer</a:t>
            </a:r>
            <a:r>
              <a:rPr lang="en-US" sz="800" dirty="0"/>
              <a:t>, Public domain, via Wikimedia Commons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093BF-5637-49C8-B879-84CFCB2887B0}"/>
              </a:ext>
            </a:extLst>
          </p:cNvPr>
          <p:cNvSpPr txBox="1"/>
          <p:nvPr/>
        </p:nvSpPr>
        <p:spPr>
          <a:xfrm>
            <a:off x="803935" y="2505669"/>
            <a:ext cx="2321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hornwort is growing on the side of a tree.</a:t>
            </a:r>
          </a:p>
        </p:txBody>
      </p:sp>
    </p:spTree>
    <p:extLst>
      <p:ext uri="{BB962C8B-B14F-4D97-AF65-F5344CB8AC3E}">
        <p14:creationId xmlns:p14="http://schemas.microsoft.com/office/powerpoint/2010/main" val="384969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6780-EC39-43FC-ADF6-D8D57A1C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8" y="400636"/>
            <a:ext cx="3369816" cy="9754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Moss: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AE156-0CD7-41C0-A141-E32193268222}"/>
              </a:ext>
            </a:extLst>
          </p:cNvPr>
          <p:cNvSpPr txBox="1"/>
          <p:nvPr/>
        </p:nvSpPr>
        <p:spPr>
          <a:xfrm>
            <a:off x="4256205" y="6118810"/>
            <a:ext cx="5572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https://commons.wikimedia.org/wiki/File:Route_1_,_Between_Vik_and_Kirkjub%C3%A6jarklaustur_-_panoramio_(7).jpg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Patrick Nouhailler's…, CC BY-SA 3.0 &lt;https://creativecommons.org/licenses/by-sa/3.0&gt;, via Wikimedia Commons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96ED6-46CB-4311-9842-47DE2241A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205" y="400636"/>
            <a:ext cx="7583213" cy="5671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0291E-AB5A-4FF2-8846-F08D4686F1F5}"/>
              </a:ext>
            </a:extLst>
          </p:cNvPr>
          <p:cNvSpPr txBox="1"/>
          <p:nvPr/>
        </p:nvSpPr>
        <p:spPr>
          <a:xfrm>
            <a:off x="954160" y="2313151"/>
            <a:ext cx="24940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Moss can cover the ground and rocks like a carpet!</a:t>
            </a:r>
          </a:p>
        </p:txBody>
      </p:sp>
    </p:spTree>
    <p:extLst>
      <p:ext uri="{BB962C8B-B14F-4D97-AF65-F5344CB8AC3E}">
        <p14:creationId xmlns:p14="http://schemas.microsoft.com/office/powerpoint/2010/main" val="343800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5ACA-4EF2-4616-8CC2-45A4A5EE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7" y="519995"/>
            <a:ext cx="2034497" cy="714001"/>
          </a:xfrm>
        </p:spPr>
        <p:txBody>
          <a:bodyPr/>
          <a:lstStyle/>
          <a:p>
            <a:pPr algn="ctr"/>
            <a:r>
              <a:rPr lang="en-US" dirty="0"/>
              <a:t>Moss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2D2A0-70B5-4735-B750-E7D1B22CA7A8}"/>
              </a:ext>
            </a:extLst>
          </p:cNvPr>
          <p:cNvSpPr txBox="1"/>
          <p:nvPr/>
        </p:nvSpPr>
        <p:spPr>
          <a:xfrm>
            <a:off x="3126450" y="6171273"/>
            <a:ext cx="48960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https://commons.wikimedia.org/wiki/File:MossOnConcreteWall.jpg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Wvangeit, CC BY-SA 4.0 &lt;https://creativecommons.org/licenses/by-sa/4.0&gt;, via Wikimedia Commons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7B1D25-F274-4CEF-8B19-859F40353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6450" y="517450"/>
            <a:ext cx="8490233" cy="5636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5F8EBD-1A0C-4C0B-B441-BA9852BCCBB9}"/>
              </a:ext>
            </a:extLst>
          </p:cNvPr>
          <p:cNvSpPr txBox="1"/>
          <p:nvPr/>
        </p:nvSpPr>
        <p:spPr>
          <a:xfrm>
            <a:off x="283491" y="2589606"/>
            <a:ext cx="2618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moss is growing on a concrete wall.</a:t>
            </a:r>
          </a:p>
        </p:txBody>
      </p:sp>
    </p:spTree>
    <p:extLst>
      <p:ext uri="{BB962C8B-B14F-4D97-AF65-F5344CB8AC3E}">
        <p14:creationId xmlns:p14="http://schemas.microsoft.com/office/powerpoint/2010/main" val="210219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394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Day 6 Images</vt:lpstr>
      <vt:lpstr>Liverwort</vt:lpstr>
      <vt:lpstr>Lunularia cruciata is a type of leafy liverwort.</vt:lpstr>
      <vt:lpstr>   Hornworts </vt:lpstr>
      <vt:lpstr>Hornwart</vt:lpstr>
      <vt:lpstr>Moss:</vt:lpstr>
      <vt:lpstr>Moss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</dc:title>
  <dc:creator>Kelly Richardson</dc:creator>
  <cp:lastModifiedBy>Garay, Lollie Villanueva</cp:lastModifiedBy>
  <cp:revision>9</cp:revision>
  <dcterms:created xsi:type="dcterms:W3CDTF">2021-07-29T11:11:12Z</dcterms:created>
  <dcterms:modified xsi:type="dcterms:W3CDTF">2022-01-25T19:30:30Z</dcterms:modified>
</cp:coreProperties>
</file>