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B5EDB0-1123-4BFE-A8E1-ED916B066A66}" v="1" dt="2021-08-10T12:43:36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4772-4D40-46A5-9B25-DD0B75FC2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2C26C-2D1E-4945-B24A-C45770565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54CAA-C2C1-416E-89D7-56BA3999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DAC4B-5CB6-4CF6-8944-756EEB0C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786EA-7CB3-43FC-BD38-9ADD8BD15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4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95830-CF24-45DF-8A60-43D29603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C958F-2AAA-4247-9472-30C969DDF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1B5C5-8F4E-47DB-99E1-61F93A78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2E456-20CA-49AF-AB17-4A7CFE0C1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1DC4-2221-4A2D-A698-DE25CE8E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B344D-50F9-4C20-B859-E86CC7D8D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1491A-110A-4CFC-975C-A5D5DC8BB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ACC0E-5C89-4581-BB6C-6BC4755E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C0048-E5E3-4695-A187-2A1A168E2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9D529-7E46-4137-BC72-9496ECD2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0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54335-4009-466A-A74F-81A79049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44C5A-64E9-453D-89AE-DA38A1872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713CA-2757-4009-9333-A7D7F1D3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7D542-3080-4131-9396-B13D8805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DE03B-134F-4DBF-B483-374D0B5C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9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88E4F-700E-4289-8FE5-44B78AA3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36D2F-15EB-4316-8E4C-EE8B5E33D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34EB5-71C4-47F9-AB05-6722C218E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18FFF-F116-4D7A-9C8A-7824AA656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F59AA-C6AF-4B55-841D-C9E7509F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2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397B7-D406-49FB-B92D-949D7AFB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10984-279F-4E68-84C9-B1A8DB8F1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5A044-DBBC-4927-A35E-7131325EC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4F7A4-8E5D-40B6-B5FD-92E0528B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63D8A-8623-47FF-837C-E721399D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78008-6E33-4630-BF52-341F441D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7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B1A6-913D-4D3F-9170-B170750C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326B-67BE-4ED4-ACC1-15193FFF7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1211F-C181-44B1-8267-55C2DFD73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D71EE-BCBF-4DE9-965E-A2C6F1EAB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5521B0-C56E-483A-AAC1-7DE49E76D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9E8C9E-E450-4EE6-AB49-13C6BC4E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05BEB-4B92-4CB3-847A-D348BF20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09BD0-8DF5-4ADC-BA0E-5BCD181E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3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EADB-ABAC-4F69-8FFD-4EB1EC19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D03392-B2F1-4640-9394-A59092846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5F742-3D74-4FCA-9BFB-E148C628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4F5F6-C3A6-45B1-897F-565EE7202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5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EAAA47-F895-4C10-AE37-FA748A24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4DC60-C027-4B06-9FB1-BC576BC9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A6ACE-0029-46F2-B335-0EEA7AC0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3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F3E4-D08C-4D3A-951C-CF2D3E891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06043-C621-4A23-8442-74AE5631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793EC-610F-443B-8264-3D00B9FA2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73CCD-5D26-4F1A-B216-875609931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61E01-06FB-47D4-BDF3-6192186C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D2453-BC43-4DDC-BB01-4D658B02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5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27539-A1F7-4AAF-A545-88FEF107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0B476D-F0C5-4E03-8AAD-17F9DEDDA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0A5E7-E1AD-415F-AB6E-1F956A976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ECC48-BEE4-487C-8A4F-B4EEE222B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71EB3-108B-4A2E-8F24-9F8575F3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4F1B6-3FB7-488D-9868-A8CF137A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6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7490B9-9166-4547-8960-0FDE29DBD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1B140-498C-4E0B-AEC7-BDBE87512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70915-B337-451B-BBFA-76013867A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F58D0-08C9-4832-9DCA-4FF55CA16FA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6E4CC-3EB3-49D0-9CE5-4DCF8D0B7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DAA70-000D-4D53-B6FC-FB8CC6382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quisetum_hyemale_02_by_Line1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C2853-2925-4D9F-B4DA-0BC1E683C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Day 7 Images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17AC49-A737-4D28-A6A1-A4BA64E413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37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B608-AD04-4545-9BE3-0BCF14ECE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52" y="88946"/>
            <a:ext cx="7048500" cy="646929"/>
          </a:xfrm>
        </p:spPr>
        <p:txBody>
          <a:bodyPr>
            <a:normAutofit fontScale="90000"/>
          </a:bodyPr>
          <a:lstStyle/>
          <a:p>
            <a:r>
              <a:rPr lang="en-US" dirty="0"/>
              <a:t>Horsetails (</a:t>
            </a:r>
            <a:r>
              <a:rPr lang="en-US" i="1" dirty="0"/>
              <a:t>Equisetum </a:t>
            </a:r>
            <a:r>
              <a:rPr lang="en-US" i="1" dirty="0" err="1"/>
              <a:t>telmateia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E369C-B2FE-4059-8592-6C7C3B77E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73" y="1697269"/>
            <a:ext cx="4252458" cy="2555875"/>
          </a:xfrm>
        </p:spPr>
        <p:txBody>
          <a:bodyPr/>
          <a:lstStyle/>
          <a:p>
            <a:r>
              <a:rPr lang="en-US" dirty="0"/>
              <a:t>Horsetails are a living fossil. </a:t>
            </a:r>
          </a:p>
          <a:p>
            <a:r>
              <a:rPr lang="en-US" dirty="0"/>
              <a:t>About 360 million years ago, horsetails were 30 meters (98 feet) tall!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76936-4A6C-48CE-820E-8605057B6CD8}"/>
              </a:ext>
            </a:extLst>
          </p:cNvPr>
          <p:cNvSpPr txBox="1"/>
          <p:nvPr/>
        </p:nvSpPr>
        <p:spPr>
          <a:xfrm>
            <a:off x="2495709" y="6430499"/>
            <a:ext cx="48889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800" dirty="0"/>
              <a:t>URL: https://commons.wikimedia.org/wiki/File:Equisetopsida.jpg</a:t>
            </a:r>
          </a:p>
          <a:p>
            <a:pPr marL="0" indent="0">
              <a:buNone/>
            </a:pPr>
            <a:r>
              <a:rPr lang="en-US" sz="800" dirty="0"/>
              <a:t>Attribution: </a:t>
            </a:r>
            <a:r>
              <a:rPr lang="en-US" sz="800" dirty="0" err="1"/>
              <a:t>Rror</a:t>
            </a:r>
            <a:r>
              <a:rPr lang="en-US" sz="800" dirty="0"/>
              <a:t>, CC BY-SA 3.0&amp;lt;https://creativecommons.org/licenses/by-</a:t>
            </a:r>
            <a:r>
              <a:rPr lang="en-US" sz="800" dirty="0" err="1"/>
              <a:t>sa</a:t>
            </a:r>
            <a:r>
              <a:rPr lang="en-US" sz="800" dirty="0"/>
              <a:t>/3.0&amp;gt;, via Wikimedia Commons</a:t>
            </a:r>
          </a:p>
        </p:txBody>
      </p:sp>
      <p:pic>
        <p:nvPicPr>
          <p:cNvPr id="7" name="Picture 6" descr="A picture containing plant, tree, outdoor, leaf&#10;&#10;Description automatically generated">
            <a:extLst>
              <a:ext uri="{FF2B5EF4-FFF2-40B4-BE49-F238E27FC236}">
                <a16:creationId xmlns:a16="http://schemas.microsoft.com/office/drawing/2014/main" id="{394E25CA-1094-4CBD-AE95-F6465F8C4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801" y="88946"/>
            <a:ext cx="4471147" cy="668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1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F7B47-26D6-498D-8DEC-834E2ED4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01" y="321760"/>
            <a:ext cx="10515600" cy="380000"/>
          </a:xfrm>
        </p:spPr>
        <p:txBody>
          <a:bodyPr>
            <a:normAutofit fontScale="90000"/>
          </a:bodyPr>
          <a:lstStyle/>
          <a:p>
            <a:r>
              <a:rPr lang="en-US" dirty="0"/>
              <a:t>Field horsetails (</a:t>
            </a:r>
            <a:r>
              <a:rPr lang="en-US" i="1" dirty="0"/>
              <a:t>Equisetum </a:t>
            </a:r>
            <a:r>
              <a:rPr lang="en-US" i="1" dirty="0" err="1"/>
              <a:t>arvense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5C828-0D9A-4488-9198-FAC384EE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01" y="2496829"/>
            <a:ext cx="3307672" cy="1702309"/>
          </a:xfrm>
        </p:spPr>
        <p:txBody>
          <a:bodyPr>
            <a:normAutofit/>
          </a:bodyPr>
          <a:lstStyle/>
          <a:p>
            <a:r>
              <a:rPr lang="en-US" dirty="0"/>
              <a:t>Field horsetails are another of the many different types of horsetails.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068E2-88A8-4B5D-A4F2-27887C9C6E3A}"/>
              </a:ext>
            </a:extLst>
          </p:cNvPr>
          <p:cNvSpPr txBox="1"/>
          <p:nvPr/>
        </p:nvSpPr>
        <p:spPr>
          <a:xfrm>
            <a:off x="4618102" y="6370978"/>
            <a:ext cx="49603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800" dirty="0"/>
              <a:t>URL: https://commons.wikimedia.org/wiki/File:Equisetum_arvense_001.JPG</a:t>
            </a:r>
          </a:p>
          <a:p>
            <a:pPr marL="0" indent="0">
              <a:buNone/>
            </a:pPr>
            <a:r>
              <a:rPr lang="en-US" sz="800" dirty="0"/>
              <a:t>Attribution: H. Zell, CC BY-SA 3.0&amp;lt;https://creativecommons.org/licenses/by-</a:t>
            </a:r>
            <a:r>
              <a:rPr lang="en-US" sz="800" dirty="0" err="1"/>
              <a:t>sa</a:t>
            </a:r>
            <a:r>
              <a:rPr lang="en-US" sz="800" dirty="0"/>
              <a:t>/3.0&amp;gt;, via Wikimedia Commons</a:t>
            </a:r>
          </a:p>
        </p:txBody>
      </p:sp>
      <p:pic>
        <p:nvPicPr>
          <p:cNvPr id="7" name="Picture 6" descr="A picture containing outdoor, grass, green, plant&#10;&#10;Description automatically generated">
            <a:extLst>
              <a:ext uri="{FF2B5EF4-FFF2-40B4-BE49-F238E27FC236}">
                <a16:creationId xmlns:a16="http://schemas.microsoft.com/office/drawing/2014/main" id="{AD92BFF6-84A3-4528-B4EC-68D920339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02" y="914400"/>
            <a:ext cx="7247071" cy="54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0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ACE1B-B825-49C2-8186-60D7796D4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56" y="347369"/>
            <a:ext cx="5074743" cy="1325563"/>
          </a:xfrm>
        </p:spPr>
        <p:txBody>
          <a:bodyPr/>
          <a:lstStyle/>
          <a:p>
            <a:r>
              <a:rPr lang="en-US" dirty="0"/>
              <a:t>Horsetail Reeds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165E5-8ACD-4186-A900-7ACA64891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37986" cy="1603375"/>
          </a:xfrm>
        </p:spPr>
        <p:txBody>
          <a:bodyPr>
            <a:normAutofit/>
          </a:bodyPr>
          <a:lstStyle/>
          <a:p>
            <a:r>
              <a:rPr lang="en-US" dirty="0"/>
              <a:t>Horsetail reeds looks different from the other types of horsetails.</a:t>
            </a:r>
          </a:p>
        </p:txBody>
      </p:sp>
      <p:pic>
        <p:nvPicPr>
          <p:cNvPr id="5" name="Picture 4" descr="A picture containing grass, outdoor, plant, tall&#10;&#10;Description automatically generated">
            <a:extLst>
              <a:ext uri="{FF2B5EF4-FFF2-40B4-BE49-F238E27FC236}">
                <a16:creationId xmlns:a16="http://schemas.microsoft.com/office/drawing/2014/main" id="{7F9758BE-4B53-4E45-9C08-3476317FC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702" y="178628"/>
            <a:ext cx="4846497" cy="65007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98D3AE-D6EB-4BAE-8BFF-63217AF70E9E}"/>
              </a:ext>
            </a:extLst>
          </p:cNvPr>
          <p:cNvSpPr txBox="1"/>
          <p:nvPr/>
        </p:nvSpPr>
        <p:spPr>
          <a:xfrm>
            <a:off x="1175523" y="6341354"/>
            <a:ext cx="49204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800" dirty="0"/>
              <a:t>URL: </a:t>
            </a:r>
            <a:r>
              <a:rPr lang="en-US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https://commons.wikimedia.org/wiki/File:Equisetum_hyemale_02_by_Line1.jpg</a:t>
            </a:r>
            <a:endParaRPr lang="en-US" sz="800" dirty="0"/>
          </a:p>
          <a:p>
            <a:pPr marL="0" indent="0">
              <a:buNone/>
            </a:pPr>
            <a:r>
              <a:rPr lang="en-US" sz="800" dirty="0"/>
              <a:t>Attribution: Liné1, CC BY-SA 3.0 &amp;</a:t>
            </a:r>
            <a:r>
              <a:rPr lang="en-US" sz="800" dirty="0" err="1"/>
              <a:t>lt;https</a:t>
            </a:r>
            <a:r>
              <a:rPr lang="en-US" sz="800" dirty="0"/>
              <a:t>://creativecommons.org/licenses/by-</a:t>
            </a:r>
            <a:r>
              <a:rPr lang="en-US" sz="800" dirty="0" err="1"/>
              <a:t>sa</a:t>
            </a:r>
            <a:r>
              <a:rPr lang="en-US" sz="800" dirty="0"/>
              <a:t>/3.0&amp;gt;,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80957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CDB34-8138-42F4-9180-97AE1C9E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77" y="386626"/>
            <a:ext cx="3083512" cy="742365"/>
          </a:xfrm>
        </p:spPr>
        <p:txBody>
          <a:bodyPr/>
          <a:lstStyle/>
          <a:p>
            <a:r>
              <a:rPr lang="en-US" dirty="0"/>
              <a:t>Club Mosses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F1C60-C5A9-42FC-B013-A4733684C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975" y="1455236"/>
            <a:ext cx="328991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Club mosses belong to a group of plants called lycopods.</a:t>
            </a:r>
          </a:p>
          <a:p>
            <a:r>
              <a:rPr lang="en-US" dirty="0"/>
              <a:t>Their fossils are found worldwide.</a:t>
            </a:r>
          </a:p>
          <a:p>
            <a:r>
              <a:rPr lang="en-US" dirty="0"/>
              <a:t>Like the horsetails and ferns, they grew very tall millions of years ago, but now, they are smaller.</a:t>
            </a:r>
          </a:p>
          <a:p>
            <a:r>
              <a:rPr lang="en-US" dirty="0"/>
              <a:t>Notice the enlarged picture of a branch.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C51736-F5E5-4315-9590-416C9F52EBD7}"/>
              </a:ext>
            </a:extLst>
          </p:cNvPr>
          <p:cNvSpPr txBox="1"/>
          <p:nvPr/>
        </p:nvSpPr>
        <p:spPr>
          <a:xfrm>
            <a:off x="1683798" y="6348551"/>
            <a:ext cx="52496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800" dirty="0"/>
              <a:t>URL: https://commons.wikimedia.org/wiki/File:Lycopodium_plant.jpg</a:t>
            </a:r>
          </a:p>
          <a:p>
            <a:pPr marL="0" indent="0">
              <a:buNone/>
            </a:pPr>
            <a:r>
              <a:rPr lang="en-US" sz="800" dirty="0"/>
              <a:t>Attribution: Eric </a:t>
            </a:r>
            <a:r>
              <a:rPr lang="en-US" sz="800" dirty="0" err="1"/>
              <a:t>Guinther</a:t>
            </a:r>
            <a:r>
              <a:rPr lang="en-US" sz="800" dirty="0"/>
              <a:t>, CC BY-SA 3.0 &amp;</a:t>
            </a:r>
            <a:r>
              <a:rPr lang="en-US" sz="800" dirty="0" err="1"/>
              <a:t>lt;http</a:t>
            </a:r>
            <a:r>
              <a:rPr lang="en-US" sz="800" dirty="0"/>
              <a:t>://creativecommons.org/licenses/by-</a:t>
            </a:r>
            <a:r>
              <a:rPr lang="en-US" sz="800" dirty="0" err="1"/>
              <a:t>sa</a:t>
            </a:r>
            <a:r>
              <a:rPr lang="en-US" sz="800" dirty="0"/>
              <a:t>/3.0/&amp;</a:t>
            </a:r>
            <a:r>
              <a:rPr lang="en-US" sz="800" dirty="0" err="1"/>
              <a:t>gt</a:t>
            </a:r>
            <a:r>
              <a:rPr lang="en-US" sz="800" dirty="0"/>
              <a:t>;, via Wikimedia Commons</a:t>
            </a:r>
          </a:p>
        </p:txBody>
      </p:sp>
      <p:pic>
        <p:nvPicPr>
          <p:cNvPr id="7" name="Picture 6" descr="A picture containing outdoor, green, plant, leaf&#10;&#10;Description automatically generated">
            <a:extLst>
              <a:ext uri="{FF2B5EF4-FFF2-40B4-BE49-F238E27FC236}">
                <a16:creationId xmlns:a16="http://schemas.microsoft.com/office/drawing/2014/main" id="{7F89D1FB-26F4-49A6-9486-BB49433BD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050" y="118157"/>
            <a:ext cx="4960845" cy="656894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BAE19E-63AC-4E35-87AD-271C32DDA8D4}"/>
              </a:ext>
            </a:extLst>
          </p:cNvPr>
          <p:cNvCxnSpPr/>
          <p:nvPr/>
        </p:nvCxnSpPr>
        <p:spPr>
          <a:xfrm flipV="1">
            <a:off x="4172505" y="1274647"/>
            <a:ext cx="2760955" cy="41281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44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4931-1762-4792-8AEC-B494E0DA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5848"/>
            <a:ext cx="6326079" cy="904382"/>
          </a:xfrm>
        </p:spPr>
        <p:txBody>
          <a:bodyPr/>
          <a:lstStyle/>
          <a:p>
            <a:r>
              <a:rPr lang="en-US" i="1" dirty="0" err="1"/>
              <a:t>Lepidodendron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9C833-0FE5-4028-B4BE-ED481565A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6245"/>
            <a:ext cx="3325427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Fossil tree-like forms such as </a:t>
            </a:r>
            <a:r>
              <a:rPr lang="en-US" i="1" dirty="0" err="1"/>
              <a:t>Lepidodendron</a:t>
            </a:r>
            <a:r>
              <a:rPr lang="en-US" dirty="0"/>
              <a:t> “scale trees” formed huge forests millions of years ago.</a:t>
            </a:r>
          </a:p>
          <a:p>
            <a:r>
              <a:rPr lang="en-US" dirty="0"/>
              <a:t>Leaves grew out of the sides of the trunk and branches and left diamond shaped scars where the leaves fell off.</a:t>
            </a:r>
          </a:p>
          <a:p>
            <a:r>
              <a:rPr lang="en-US" dirty="0"/>
              <a:t>This is a drawing of what a </a:t>
            </a:r>
            <a:r>
              <a:rPr lang="en-US" i="1" dirty="0" err="1"/>
              <a:t>Lepidodendrum</a:t>
            </a:r>
            <a:r>
              <a:rPr lang="en-US" dirty="0"/>
              <a:t> might have looked like.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A0BEC2-6E85-4081-98B8-F8730B64C001}"/>
              </a:ext>
            </a:extLst>
          </p:cNvPr>
          <p:cNvSpPr txBox="1"/>
          <p:nvPr/>
        </p:nvSpPr>
        <p:spPr>
          <a:xfrm>
            <a:off x="838200" y="6323598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800" dirty="0"/>
              <a:t>URL: https://commons.wikimedia.org/wiki/File:Lepidodendron.png</a:t>
            </a:r>
          </a:p>
          <a:p>
            <a:pPr marL="0" indent="0">
              <a:buNone/>
            </a:pPr>
            <a:r>
              <a:rPr lang="en-US" sz="800" dirty="0"/>
              <a:t>Attributions: Tim </a:t>
            </a:r>
            <a:r>
              <a:rPr lang="en-US" sz="800" dirty="0" err="1"/>
              <a:t>Bertelink</a:t>
            </a:r>
            <a:r>
              <a:rPr lang="en-US" sz="800" dirty="0"/>
              <a:t>, CC BY-SA 4.0 &amp;</a:t>
            </a:r>
            <a:r>
              <a:rPr lang="en-US" sz="800" dirty="0" err="1"/>
              <a:t>lt;https</a:t>
            </a:r>
            <a:r>
              <a:rPr lang="en-US" sz="800" dirty="0"/>
              <a:t>://creativecommons.org/licenses/by-</a:t>
            </a:r>
            <a:r>
              <a:rPr lang="en-US" sz="800" dirty="0" err="1"/>
              <a:t>sa</a:t>
            </a:r>
            <a:r>
              <a:rPr lang="en-US" sz="800" dirty="0"/>
              <a:t>/4.0&amp;gt;, via Wikimedia Commons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C3C1A-8571-421F-8D46-77964FE9A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644" y="166740"/>
            <a:ext cx="4998156" cy="65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6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557DE-1759-488A-9FA0-37F928AB2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71" y="191256"/>
            <a:ext cx="1452239" cy="753829"/>
          </a:xfrm>
        </p:spPr>
        <p:txBody>
          <a:bodyPr>
            <a:normAutofit/>
          </a:bodyPr>
          <a:lstStyle/>
          <a:p>
            <a:r>
              <a:rPr lang="en-US" dirty="0"/>
              <a:t>Ferns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1D748-0A76-4DC1-ACF1-FA6B824BD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071" y="2275644"/>
            <a:ext cx="2712868" cy="230671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Ferns do not have seeds or flowers.</a:t>
            </a:r>
          </a:p>
          <a:p>
            <a:r>
              <a:rPr lang="en-US" dirty="0"/>
              <a:t>Their leaves are sometimes called fronds. The leaves have a central stalk and many small leaflets.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AE489C-C7E2-4F3B-8D6C-962259E36410}"/>
              </a:ext>
            </a:extLst>
          </p:cNvPr>
          <p:cNvSpPr txBox="1"/>
          <p:nvPr/>
        </p:nvSpPr>
        <p:spPr>
          <a:xfrm>
            <a:off x="3817398" y="6391128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800" dirty="0"/>
              <a:t>URL: https://commons.wikimedia.org/wiki/File:Sa-fern.jpg</a:t>
            </a:r>
          </a:p>
          <a:p>
            <a:pPr marL="0" indent="0">
              <a:buNone/>
            </a:pPr>
            <a:r>
              <a:rPr lang="en-US" sz="800" dirty="0"/>
              <a:t>Attribution: Sanjay ach, CC BY-SA 3.0 &amp;</a:t>
            </a:r>
            <a:r>
              <a:rPr lang="en-US" sz="800" dirty="0" err="1"/>
              <a:t>lt;http</a:t>
            </a:r>
            <a:r>
              <a:rPr lang="en-US" sz="800" dirty="0"/>
              <a:t>://creativecommons.org/licenses/by-</a:t>
            </a:r>
            <a:r>
              <a:rPr lang="en-US" sz="800" dirty="0" err="1"/>
              <a:t>sa</a:t>
            </a:r>
            <a:r>
              <a:rPr lang="en-US" sz="800" dirty="0"/>
              <a:t>/3.0/&amp;</a:t>
            </a:r>
            <a:r>
              <a:rPr lang="en-US" sz="800" dirty="0" err="1"/>
              <a:t>gt</a:t>
            </a:r>
            <a:r>
              <a:rPr lang="en-US" sz="800" dirty="0"/>
              <a:t>;, via Wikimedia Commons</a:t>
            </a:r>
          </a:p>
        </p:txBody>
      </p:sp>
      <p:pic>
        <p:nvPicPr>
          <p:cNvPr id="7" name="Picture 6" descr="A close up of a leaf&#10;&#10;Description automatically generated with low confidence">
            <a:extLst>
              <a:ext uri="{FF2B5EF4-FFF2-40B4-BE49-F238E27FC236}">
                <a16:creationId xmlns:a16="http://schemas.microsoft.com/office/drawing/2014/main" id="{D0F1A2A1-E7BC-419E-B30F-ACDDA4888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442" y="568171"/>
            <a:ext cx="8675350" cy="580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0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B28EE-53D2-4C38-A067-4F3EF49D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" y="511759"/>
            <a:ext cx="6640497" cy="20395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Tree Ferns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4FEA5-5B61-443D-A2BD-490CBF349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894" y="2641601"/>
            <a:ext cx="3636146" cy="128169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Giant ferns appeared millions of years ago.</a:t>
            </a:r>
          </a:p>
          <a:p>
            <a:r>
              <a:rPr lang="en-US" dirty="0"/>
              <a:t>Tree ferns can still be found in rainforests.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FA845F-BB1B-4B12-B383-05A44B59C120}"/>
              </a:ext>
            </a:extLst>
          </p:cNvPr>
          <p:cNvSpPr txBox="1"/>
          <p:nvPr/>
        </p:nvSpPr>
        <p:spPr>
          <a:xfrm>
            <a:off x="1648179" y="6411510"/>
            <a:ext cx="416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800" dirty="0"/>
              <a:t>URL: https://commons.wikimedia.org/wiki/File:Rainforest_near_Belle_-_Dominica.jpg</a:t>
            </a:r>
          </a:p>
          <a:p>
            <a:pPr marL="0" indent="0">
              <a:buNone/>
            </a:pPr>
            <a:r>
              <a:rPr lang="en-US" sz="800" dirty="0"/>
              <a:t>Attribution: © Hans </a:t>
            </a:r>
            <a:r>
              <a:rPr lang="en-US" sz="800" dirty="0" err="1"/>
              <a:t>Hillewaert</a:t>
            </a:r>
            <a:endParaRPr lang="en-US" sz="800" dirty="0"/>
          </a:p>
        </p:txBody>
      </p:sp>
      <p:pic>
        <p:nvPicPr>
          <p:cNvPr id="7" name="Picture 6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279315E9-01DD-4694-92B6-7FD2A7E15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133" y="107936"/>
            <a:ext cx="5103711" cy="664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04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521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Day 7 Images</vt:lpstr>
      <vt:lpstr>Horsetails (Equisetum telmateia)</vt:lpstr>
      <vt:lpstr>Field horsetails (Equisetum arvense)</vt:lpstr>
      <vt:lpstr>Horsetail Reeds</vt:lpstr>
      <vt:lpstr>Club Mosses</vt:lpstr>
      <vt:lpstr>Lepidodendron</vt:lpstr>
      <vt:lpstr>Ferns</vt:lpstr>
      <vt:lpstr>Tree Ferns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Richardson</dc:creator>
  <cp:lastModifiedBy>Moore, Michelle M</cp:lastModifiedBy>
  <cp:revision>8</cp:revision>
  <dcterms:created xsi:type="dcterms:W3CDTF">2021-08-09T12:00:29Z</dcterms:created>
  <dcterms:modified xsi:type="dcterms:W3CDTF">2022-02-07T13:08:56Z</dcterms:modified>
</cp:coreProperties>
</file>