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2"/>
  </p:normalViewPr>
  <p:slideViewPr>
    <p:cSldViewPr snapToGrid="0" snapToObjects="1">
      <p:cViewPr varScale="1">
        <p:scale>
          <a:sx n="76" d="100"/>
          <a:sy n="76" d="100"/>
        </p:scale>
        <p:origin x="216"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D5A5-432F-814C-AB84-0E9200D65D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156B5A-8836-4549-8306-CA5C7895A1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823341-9949-0A47-8821-368BB82D21CA}"/>
              </a:ext>
            </a:extLst>
          </p:cNvPr>
          <p:cNvSpPr>
            <a:spLocks noGrp="1"/>
          </p:cNvSpPr>
          <p:nvPr>
            <p:ph type="dt" sz="half" idx="10"/>
          </p:nvPr>
        </p:nvSpPr>
        <p:spPr/>
        <p:txBody>
          <a:bodyPr/>
          <a:lstStyle/>
          <a:p>
            <a:fld id="{264D66E3-55ED-6344-BACB-685A662AF615}" type="datetimeFigureOut">
              <a:rPr lang="en-US" smtClean="0"/>
              <a:t>2/17/22</a:t>
            </a:fld>
            <a:endParaRPr lang="en-US"/>
          </a:p>
        </p:txBody>
      </p:sp>
      <p:sp>
        <p:nvSpPr>
          <p:cNvPr id="5" name="Footer Placeholder 4">
            <a:extLst>
              <a:ext uri="{FF2B5EF4-FFF2-40B4-BE49-F238E27FC236}">
                <a16:creationId xmlns:a16="http://schemas.microsoft.com/office/drawing/2014/main" id="{A0FB5DDA-A43C-5346-924A-CF19A8FA0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D0358-5289-134C-BD77-99EA791ACF53}"/>
              </a:ext>
            </a:extLst>
          </p:cNvPr>
          <p:cNvSpPr>
            <a:spLocks noGrp="1"/>
          </p:cNvSpPr>
          <p:nvPr>
            <p:ph type="sldNum" sz="quarter" idx="12"/>
          </p:nvPr>
        </p:nvSpPr>
        <p:spPr/>
        <p:txBody>
          <a:bodyPr/>
          <a:lstStyle/>
          <a:p>
            <a:fld id="{025576CB-8A83-B84B-8665-F52CB2BB1D15}" type="slidenum">
              <a:rPr lang="en-US" smtClean="0"/>
              <a:t>‹#›</a:t>
            </a:fld>
            <a:endParaRPr lang="en-US"/>
          </a:p>
        </p:txBody>
      </p:sp>
    </p:spTree>
    <p:extLst>
      <p:ext uri="{BB962C8B-B14F-4D97-AF65-F5344CB8AC3E}">
        <p14:creationId xmlns:p14="http://schemas.microsoft.com/office/powerpoint/2010/main" val="427389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F99E-C343-8348-BCFD-90B79A9491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90888A-1BCF-5343-B2E3-39FE365E9D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8640B0-730D-D347-9A1B-7F5D359C586E}"/>
              </a:ext>
            </a:extLst>
          </p:cNvPr>
          <p:cNvSpPr>
            <a:spLocks noGrp="1"/>
          </p:cNvSpPr>
          <p:nvPr>
            <p:ph type="dt" sz="half" idx="10"/>
          </p:nvPr>
        </p:nvSpPr>
        <p:spPr/>
        <p:txBody>
          <a:bodyPr/>
          <a:lstStyle/>
          <a:p>
            <a:fld id="{264D66E3-55ED-6344-BACB-685A662AF615}" type="datetimeFigureOut">
              <a:rPr lang="en-US" smtClean="0"/>
              <a:t>2/17/22</a:t>
            </a:fld>
            <a:endParaRPr lang="en-US"/>
          </a:p>
        </p:txBody>
      </p:sp>
      <p:sp>
        <p:nvSpPr>
          <p:cNvPr id="5" name="Footer Placeholder 4">
            <a:extLst>
              <a:ext uri="{FF2B5EF4-FFF2-40B4-BE49-F238E27FC236}">
                <a16:creationId xmlns:a16="http://schemas.microsoft.com/office/drawing/2014/main" id="{CD50FC24-305B-0349-A446-DE3AF0A9B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5C531-2C8A-C84D-98BA-E9A32B365C20}"/>
              </a:ext>
            </a:extLst>
          </p:cNvPr>
          <p:cNvSpPr>
            <a:spLocks noGrp="1"/>
          </p:cNvSpPr>
          <p:nvPr>
            <p:ph type="sldNum" sz="quarter" idx="12"/>
          </p:nvPr>
        </p:nvSpPr>
        <p:spPr/>
        <p:txBody>
          <a:bodyPr/>
          <a:lstStyle/>
          <a:p>
            <a:fld id="{025576CB-8A83-B84B-8665-F52CB2BB1D15}" type="slidenum">
              <a:rPr lang="en-US" smtClean="0"/>
              <a:t>‹#›</a:t>
            </a:fld>
            <a:endParaRPr lang="en-US"/>
          </a:p>
        </p:txBody>
      </p:sp>
    </p:spTree>
    <p:extLst>
      <p:ext uri="{BB962C8B-B14F-4D97-AF65-F5344CB8AC3E}">
        <p14:creationId xmlns:p14="http://schemas.microsoft.com/office/powerpoint/2010/main" val="156861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4B98E2-23FB-EB45-9CA2-E4095F9200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4DC399-FED4-F14A-AD38-D9EDEC5B52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DBD49-A236-9A49-8C52-F29318E2E05E}"/>
              </a:ext>
            </a:extLst>
          </p:cNvPr>
          <p:cNvSpPr>
            <a:spLocks noGrp="1"/>
          </p:cNvSpPr>
          <p:nvPr>
            <p:ph type="dt" sz="half" idx="10"/>
          </p:nvPr>
        </p:nvSpPr>
        <p:spPr/>
        <p:txBody>
          <a:bodyPr/>
          <a:lstStyle/>
          <a:p>
            <a:fld id="{264D66E3-55ED-6344-BACB-685A662AF615}" type="datetimeFigureOut">
              <a:rPr lang="en-US" smtClean="0"/>
              <a:t>2/17/22</a:t>
            </a:fld>
            <a:endParaRPr lang="en-US"/>
          </a:p>
        </p:txBody>
      </p:sp>
      <p:sp>
        <p:nvSpPr>
          <p:cNvPr id="5" name="Footer Placeholder 4">
            <a:extLst>
              <a:ext uri="{FF2B5EF4-FFF2-40B4-BE49-F238E27FC236}">
                <a16:creationId xmlns:a16="http://schemas.microsoft.com/office/drawing/2014/main" id="{FE838DFF-23CC-E24D-81C8-C369BEC7C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C2ACD-EE93-AA4A-BFAE-A674C7FE7590}"/>
              </a:ext>
            </a:extLst>
          </p:cNvPr>
          <p:cNvSpPr>
            <a:spLocks noGrp="1"/>
          </p:cNvSpPr>
          <p:nvPr>
            <p:ph type="sldNum" sz="quarter" idx="12"/>
          </p:nvPr>
        </p:nvSpPr>
        <p:spPr/>
        <p:txBody>
          <a:bodyPr/>
          <a:lstStyle/>
          <a:p>
            <a:fld id="{025576CB-8A83-B84B-8665-F52CB2BB1D15}" type="slidenum">
              <a:rPr lang="en-US" smtClean="0"/>
              <a:t>‹#›</a:t>
            </a:fld>
            <a:endParaRPr lang="en-US"/>
          </a:p>
        </p:txBody>
      </p:sp>
    </p:spTree>
    <p:extLst>
      <p:ext uri="{BB962C8B-B14F-4D97-AF65-F5344CB8AC3E}">
        <p14:creationId xmlns:p14="http://schemas.microsoft.com/office/powerpoint/2010/main" val="318810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0973-E39D-C345-B64E-9664F5E61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AA4A1F-17F0-A946-9134-D78137BCAA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15240-1775-D841-9B12-0D2AA5659C00}"/>
              </a:ext>
            </a:extLst>
          </p:cNvPr>
          <p:cNvSpPr>
            <a:spLocks noGrp="1"/>
          </p:cNvSpPr>
          <p:nvPr>
            <p:ph type="dt" sz="half" idx="10"/>
          </p:nvPr>
        </p:nvSpPr>
        <p:spPr/>
        <p:txBody>
          <a:bodyPr/>
          <a:lstStyle/>
          <a:p>
            <a:fld id="{264D66E3-55ED-6344-BACB-685A662AF615}" type="datetimeFigureOut">
              <a:rPr lang="en-US" smtClean="0"/>
              <a:t>2/17/22</a:t>
            </a:fld>
            <a:endParaRPr lang="en-US"/>
          </a:p>
        </p:txBody>
      </p:sp>
      <p:sp>
        <p:nvSpPr>
          <p:cNvPr id="5" name="Footer Placeholder 4">
            <a:extLst>
              <a:ext uri="{FF2B5EF4-FFF2-40B4-BE49-F238E27FC236}">
                <a16:creationId xmlns:a16="http://schemas.microsoft.com/office/drawing/2014/main" id="{F89F1E07-8E2F-DE42-B602-C7D5DFAB6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834E3-7F3C-4249-BD59-A0156EBA5F55}"/>
              </a:ext>
            </a:extLst>
          </p:cNvPr>
          <p:cNvSpPr>
            <a:spLocks noGrp="1"/>
          </p:cNvSpPr>
          <p:nvPr>
            <p:ph type="sldNum" sz="quarter" idx="12"/>
          </p:nvPr>
        </p:nvSpPr>
        <p:spPr/>
        <p:txBody>
          <a:bodyPr/>
          <a:lstStyle/>
          <a:p>
            <a:fld id="{025576CB-8A83-B84B-8665-F52CB2BB1D15}" type="slidenum">
              <a:rPr lang="en-US" smtClean="0"/>
              <a:t>‹#›</a:t>
            </a:fld>
            <a:endParaRPr lang="en-US"/>
          </a:p>
        </p:txBody>
      </p:sp>
    </p:spTree>
    <p:extLst>
      <p:ext uri="{BB962C8B-B14F-4D97-AF65-F5344CB8AC3E}">
        <p14:creationId xmlns:p14="http://schemas.microsoft.com/office/powerpoint/2010/main" val="100322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71570-E93C-B94C-8BB2-3C94FFEE35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F9AFBB-A712-9D46-A457-93B4F3F4CE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46987B-B835-4D4A-84FC-2278FAD42802}"/>
              </a:ext>
            </a:extLst>
          </p:cNvPr>
          <p:cNvSpPr>
            <a:spLocks noGrp="1"/>
          </p:cNvSpPr>
          <p:nvPr>
            <p:ph type="dt" sz="half" idx="10"/>
          </p:nvPr>
        </p:nvSpPr>
        <p:spPr/>
        <p:txBody>
          <a:bodyPr/>
          <a:lstStyle/>
          <a:p>
            <a:fld id="{264D66E3-55ED-6344-BACB-685A662AF615}" type="datetimeFigureOut">
              <a:rPr lang="en-US" smtClean="0"/>
              <a:t>2/17/22</a:t>
            </a:fld>
            <a:endParaRPr lang="en-US"/>
          </a:p>
        </p:txBody>
      </p:sp>
      <p:sp>
        <p:nvSpPr>
          <p:cNvPr id="5" name="Footer Placeholder 4">
            <a:extLst>
              <a:ext uri="{FF2B5EF4-FFF2-40B4-BE49-F238E27FC236}">
                <a16:creationId xmlns:a16="http://schemas.microsoft.com/office/drawing/2014/main" id="{C2AFB58E-9A11-5141-A130-419CD3296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1A68-DA05-1445-8C6F-E10131D28D9E}"/>
              </a:ext>
            </a:extLst>
          </p:cNvPr>
          <p:cNvSpPr>
            <a:spLocks noGrp="1"/>
          </p:cNvSpPr>
          <p:nvPr>
            <p:ph type="sldNum" sz="quarter" idx="12"/>
          </p:nvPr>
        </p:nvSpPr>
        <p:spPr/>
        <p:txBody>
          <a:bodyPr/>
          <a:lstStyle/>
          <a:p>
            <a:fld id="{025576CB-8A83-B84B-8665-F52CB2BB1D15}" type="slidenum">
              <a:rPr lang="en-US" smtClean="0"/>
              <a:t>‹#›</a:t>
            </a:fld>
            <a:endParaRPr lang="en-US"/>
          </a:p>
        </p:txBody>
      </p:sp>
    </p:spTree>
    <p:extLst>
      <p:ext uri="{BB962C8B-B14F-4D97-AF65-F5344CB8AC3E}">
        <p14:creationId xmlns:p14="http://schemas.microsoft.com/office/powerpoint/2010/main" val="142879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00A0C-6D5E-F947-AAEA-9E667C861B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4F79EF-4E52-5B4A-9F45-F264A079AC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0C96AE-F56F-9541-B37B-2E65674560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D09500-FD4C-0448-A309-2BE03F407B71}"/>
              </a:ext>
            </a:extLst>
          </p:cNvPr>
          <p:cNvSpPr>
            <a:spLocks noGrp="1"/>
          </p:cNvSpPr>
          <p:nvPr>
            <p:ph type="dt" sz="half" idx="10"/>
          </p:nvPr>
        </p:nvSpPr>
        <p:spPr/>
        <p:txBody>
          <a:bodyPr/>
          <a:lstStyle/>
          <a:p>
            <a:fld id="{264D66E3-55ED-6344-BACB-685A662AF615}" type="datetimeFigureOut">
              <a:rPr lang="en-US" smtClean="0"/>
              <a:t>2/17/22</a:t>
            </a:fld>
            <a:endParaRPr lang="en-US"/>
          </a:p>
        </p:txBody>
      </p:sp>
      <p:sp>
        <p:nvSpPr>
          <p:cNvPr id="6" name="Footer Placeholder 5">
            <a:extLst>
              <a:ext uri="{FF2B5EF4-FFF2-40B4-BE49-F238E27FC236}">
                <a16:creationId xmlns:a16="http://schemas.microsoft.com/office/drawing/2014/main" id="{346567BB-0D63-384B-A5FB-81368C1E9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981C3-3029-FF4E-B4C3-E74F3366E28A}"/>
              </a:ext>
            </a:extLst>
          </p:cNvPr>
          <p:cNvSpPr>
            <a:spLocks noGrp="1"/>
          </p:cNvSpPr>
          <p:nvPr>
            <p:ph type="sldNum" sz="quarter" idx="12"/>
          </p:nvPr>
        </p:nvSpPr>
        <p:spPr/>
        <p:txBody>
          <a:bodyPr/>
          <a:lstStyle/>
          <a:p>
            <a:fld id="{025576CB-8A83-B84B-8665-F52CB2BB1D15}" type="slidenum">
              <a:rPr lang="en-US" smtClean="0"/>
              <a:t>‹#›</a:t>
            </a:fld>
            <a:endParaRPr lang="en-US"/>
          </a:p>
        </p:txBody>
      </p:sp>
    </p:spTree>
    <p:extLst>
      <p:ext uri="{BB962C8B-B14F-4D97-AF65-F5344CB8AC3E}">
        <p14:creationId xmlns:p14="http://schemas.microsoft.com/office/powerpoint/2010/main" val="300921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9447-CC24-1041-B723-579AF80903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F87E64-3108-E047-A772-684A816B2A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664F7D-1259-CF4D-9808-0F1A2FBB93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6C8E2E-7605-BC45-AF26-D9B745BD92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635BA7-540A-A648-BE31-99AC7C622A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A4C2F8-1D8B-8441-99BD-6A71F6DC96CE}"/>
              </a:ext>
            </a:extLst>
          </p:cNvPr>
          <p:cNvSpPr>
            <a:spLocks noGrp="1"/>
          </p:cNvSpPr>
          <p:nvPr>
            <p:ph type="dt" sz="half" idx="10"/>
          </p:nvPr>
        </p:nvSpPr>
        <p:spPr/>
        <p:txBody>
          <a:bodyPr/>
          <a:lstStyle/>
          <a:p>
            <a:fld id="{264D66E3-55ED-6344-BACB-685A662AF615}" type="datetimeFigureOut">
              <a:rPr lang="en-US" smtClean="0"/>
              <a:t>2/17/22</a:t>
            </a:fld>
            <a:endParaRPr lang="en-US"/>
          </a:p>
        </p:txBody>
      </p:sp>
      <p:sp>
        <p:nvSpPr>
          <p:cNvPr id="8" name="Footer Placeholder 7">
            <a:extLst>
              <a:ext uri="{FF2B5EF4-FFF2-40B4-BE49-F238E27FC236}">
                <a16:creationId xmlns:a16="http://schemas.microsoft.com/office/drawing/2014/main" id="{579EB85B-2D6B-D34F-9005-63B4F5772F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553AA7-4A9C-D248-AEF5-23C1BE2AA99A}"/>
              </a:ext>
            </a:extLst>
          </p:cNvPr>
          <p:cNvSpPr>
            <a:spLocks noGrp="1"/>
          </p:cNvSpPr>
          <p:nvPr>
            <p:ph type="sldNum" sz="quarter" idx="12"/>
          </p:nvPr>
        </p:nvSpPr>
        <p:spPr/>
        <p:txBody>
          <a:bodyPr/>
          <a:lstStyle/>
          <a:p>
            <a:fld id="{025576CB-8A83-B84B-8665-F52CB2BB1D15}" type="slidenum">
              <a:rPr lang="en-US" smtClean="0"/>
              <a:t>‹#›</a:t>
            </a:fld>
            <a:endParaRPr lang="en-US"/>
          </a:p>
        </p:txBody>
      </p:sp>
    </p:spTree>
    <p:extLst>
      <p:ext uri="{BB962C8B-B14F-4D97-AF65-F5344CB8AC3E}">
        <p14:creationId xmlns:p14="http://schemas.microsoft.com/office/powerpoint/2010/main" val="376509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3798-23DC-674B-A550-C47AA5AFAE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2FC5FC-5397-584B-841B-4F224B8BF14F}"/>
              </a:ext>
            </a:extLst>
          </p:cNvPr>
          <p:cNvSpPr>
            <a:spLocks noGrp="1"/>
          </p:cNvSpPr>
          <p:nvPr>
            <p:ph type="dt" sz="half" idx="10"/>
          </p:nvPr>
        </p:nvSpPr>
        <p:spPr/>
        <p:txBody>
          <a:bodyPr/>
          <a:lstStyle/>
          <a:p>
            <a:fld id="{264D66E3-55ED-6344-BACB-685A662AF615}" type="datetimeFigureOut">
              <a:rPr lang="en-US" smtClean="0"/>
              <a:t>2/17/22</a:t>
            </a:fld>
            <a:endParaRPr lang="en-US"/>
          </a:p>
        </p:txBody>
      </p:sp>
      <p:sp>
        <p:nvSpPr>
          <p:cNvPr id="4" name="Footer Placeholder 3">
            <a:extLst>
              <a:ext uri="{FF2B5EF4-FFF2-40B4-BE49-F238E27FC236}">
                <a16:creationId xmlns:a16="http://schemas.microsoft.com/office/drawing/2014/main" id="{EA8BAC29-4636-E149-9A02-1816797D2A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ECCC2B-B0FF-7C4A-8B20-7A5ED0AE59E0}"/>
              </a:ext>
            </a:extLst>
          </p:cNvPr>
          <p:cNvSpPr>
            <a:spLocks noGrp="1"/>
          </p:cNvSpPr>
          <p:nvPr>
            <p:ph type="sldNum" sz="quarter" idx="12"/>
          </p:nvPr>
        </p:nvSpPr>
        <p:spPr/>
        <p:txBody>
          <a:bodyPr/>
          <a:lstStyle/>
          <a:p>
            <a:fld id="{025576CB-8A83-B84B-8665-F52CB2BB1D15}" type="slidenum">
              <a:rPr lang="en-US" smtClean="0"/>
              <a:t>‹#›</a:t>
            </a:fld>
            <a:endParaRPr lang="en-US"/>
          </a:p>
        </p:txBody>
      </p:sp>
    </p:spTree>
    <p:extLst>
      <p:ext uri="{BB962C8B-B14F-4D97-AF65-F5344CB8AC3E}">
        <p14:creationId xmlns:p14="http://schemas.microsoft.com/office/powerpoint/2010/main" val="42983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71123-3B0F-B94F-AC01-5250A3D18FD8}"/>
              </a:ext>
            </a:extLst>
          </p:cNvPr>
          <p:cNvSpPr>
            <a:spLocks noGrp="1"/>
          </p:cNvSpPr>
          <p:nvPr>
            <p:ph type="dt" sz="half" idx="10"/>
          </p:nvPr>
        </p:nvSpPr>
        <p:spPr/>
        <p:txBody>
          <a:bodyPr/>
          <a:lstStyle/>
          <a:p>
            <a:fld id="{264D66E3-55ED-6344-BACB-685A662AF615}" type="datetimeFigureOut">
              <a:rPr lang="en-US" smtClean="0"/>
              <a:t>2/17/22</a:t>
            </a:fld>
            <a:endParaRPr lang="en-US"/>
          </a:p>
        </p:txBody>
      </p:sp>
      <p:sp>
        <p:nvSpPr>
          <p:cNvPr id="3" name="Footer Placeholder 2">
            <a:extLst>
              <a:ext uri="{FF2B5EF4-FFF2-40B4-BE49-F238E27FC236}">
                <a16:creationId xmlns:a16="http://schemas.microsoft.com/office/drawing/2014/main" id="{1BDE45E7-E5AE-FA42-81C3-A233577CA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7A8DBE-A38D-7943-AFE9-68D76DA63915}"/>
              </a:ext>
            </a:extLst>
          </p:cNvPr>
          <p:cNvSpPr>
            <a:spLocks noGrp="1"/>
          </p:cNvSpPr>
          <p:nvPr>
            <p:ph type="sldNum" sz="quarter" idx="12"/>
          </p:nvPr>
        </p:nvSpPr>
        <p:spPr/>
        <p:txBody>
          <a:bodyPr/>
          <a:lstStyle/>
          <a:p>
            <a:fld id="{025576CB-8A83-B84B-8665-F52CB2BB1D15}" type="slidenum">
              <a:rPr lang="en-US" smtClean="0"/>
              <a:t>‹#›</a:t>
            </a:fld>
            <a:endParaRPr lang="en-US"/>
          </a:p>
        </p:txBody>
      </p:sp>
    </p:spTree>
    <p:extLst>
      <p:ext uri="{BB962C8B-B14F-4D97-AF65-F5344CB8AC3E}">
        <p14:creationId xmlns:p14="http://schemas.microsoft.com/office/powerpoint/2010/main" val="4021611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259F-842B-CE42-A7B5-83ADE091F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8FD6DD-2C41-F644-B9CA-C906B82D23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9647AB-3E36-2347-84E1-094EF5450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0E349-ED80-AE48-BC81-D255607BD51D}"/>
              </a:ext>
            </a:extLst>
          </p:cNvPr>
          <p:cNvSpPr>
            <a:spLocks noGrp="1"/>
          </p:cNvSpPr>
          <p:nvPr>
            <p:ph type="dt" sz="half" idx="10"/>
          </p:nvPr>
        </p:nvSpPr>
        <p:spPr/>
        <p:txBody>
          <a:bodyPr/>
          <a:lstStyle/>
          <a:p>
            <a:fld id="{264D66E3-55ED-6344-BACB-685A662AF615}" type="datetimeFigureOut">
              <a:rPr lang="en-US" smtClean="0"/>
              <a:t>2/17/22</a:t>
            </a:fld>
            <a:endParaRPr lang="en-US"/>
          </a:p>
        </p:txBody>
      </p:sp>
      <p:sp>
        <p:nvSpPr>
          <p:cNvPr id="6" name="Footer Placeholder 5">
            <a:extLst>
              <a:ext uri="{FF2B5EF4-FFF2-40B4-BE49-F238E27FC236}">
                <a16:creationId xmlns:a16="http://schemas.microsoft.com/office/drawing/2014/main" id="{12C0A570-40D2-3C4D-AA54-E7AE0D0C7C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F08BB-C0BF-5247-8FD2-A1FE1993FF21}"/>
              </a:ext>
            </a:extLst>
          </p:cNvPr>
          <p:cNvSpPr>
            <a:spLocks noGrp="1"/>
          </p:cNvSpPr>
          <p:nvPr>
            <p:ph type="sldNum" sz="quarter" idx="12"/>
          </p:nvPr>
        </p:nvSpPr>
        <p:spPr/>
        <p:txBody>
          <a:bodyPr/>
          <a:lstStyle/>
          <a:p>
            <a:fld id="{025576CB-8A83-B84B-8665-F52CB2BB1D15}" type="slidenum">
              <a:rPr lang="en-US" smtClean="0"/>
              <a:t>‹#›</a:t>
            </a:fld>
            <a:endParaRPr lang="en-US"/>
          </a:p>
        </p:txBody>
      </p:sp>
    </p:spTree>
    <p:extLst>
      <p:ext uri="{BB962C8B-B14F-4D97-AF65-F5344CB8AC3E}">
        <p14:creationId xmlns:p14="http://schemas.microsoft.com/office/powerpoint/2010/main" val="280888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016C-E8DF-874A-87FE-8FAF7AF3E8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DE3563-55B4-BC45-8B13-62AF79375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451936-54AE-E64F-9822-536397598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8D31FE-898E-2B4F-817F-59B9B10F46E1}"/>
              </a:ext>
            </a:extLst>
          </p:cNvPr>
          <p:cNvSpPr>
            <a:spLocks noGrp="1"/>
          </p:cNvSpPr>
          <p:nvPr>
            <p:ph type="dt" sz="half" idx="10"/>
          </p:nvPr>
        </p:nvSpPr>
        <p:spPr/>
        <p:txBody>
          <a:bodyPr/>
          <a:lstStyle/>
          <a:p>
            <a:fld id="{264D66E3-55ED-6344-BACB-685A662AF615}" type="datetimeFigureOut">
              <a:rPr lang="en-US" smtClean="0"/>
              <a:t>2/17/22</a:t>
            </a:fld>
            <a:endParaRPr lang="en-US"/>
          </a:p>
        </p:txBody>
      </p:sp>
      <p:sp>
        <p:nvSpPr>
          <p:cNvPr id="6" name="Footer Placeholder 5">
            <a:extLst>
              <a:ext uri="{FF2B5EF4-FFF2-40B4-BE49-F238E27FC236}">
                <a16:creationId xmlns:a16="http://schemas.microsoft.com/office/drawing/2014/main" id="{79907033-43DF-3040-9859-3D7B29BDD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A6234-66F7-8348-9A51-2E869846BE10}"/>
              </a:ext>
            </a:extLst>
          </p:cNvPr>
          <p:cNvSpPr>
            <a:spLocks noGrp="1"/>
          </p:cNvSpPr>
          <p:nvPr>
            <p:ph type="sldNum" sz="quarter" idx="12"/>
          </p:nvPr>
        </p:nvSpPr>
        <p:spPr/>
        <p:txBody>
          <a:bodyPr/>
          <a:lstStyle/>
          <a:p>
            <a:fld id="{025576CB-8A83-B84B-8665-F52CB2BB1D15}" type="slidenum">
              <a:rPr lang="en-US" smtClean="0"/>
              <a:t>‹#›</a:t>
            </a:fld>
            <a:endParaRPr lang="en-US"/>
          </a:p>
        </p:txBody>
      </p:sp>
    </p:spTree>
    <p:extLst>
      <p:ext uri="{BB962C8B-B14F-4D97-AF65-F5344CB8AC3E}">
        <p14:creationId xmlns:p14="http://schemas.microsoft.com/office/powerpoint/2010/main" val="16513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CD1C68-BABC-8845-97E8-542CE1B5F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446EC0-13BC-C545-B4FC-3D377A37C6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C9FDF-6362-2847-AFA2-C31D6D0348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D66E3-55ED-6344-BACB-685A662AF615}" type="datetimeFigureOut">
              <a:rPr lang="en-US" smtClean="0"/>
              <a:t>2/17/22</a:t>
            </a:fld>
            <a:endParaRPr lang="en-US"/>
          </a:p>
        </p:txBody>
      </p:sp>
      <p:sp>
        <p:nvSpPr>
          <p:cNvPr id="5" name="Footer Placeholder 4">
            <a:extLst>
              <a:ext uri="{FF2B5EF4-FFF2-40B4-BE49-F238E27FC236}">
                <a16:creationId xmlns:a16="http://schemas.microsoft.com/office/drawing/2014/main" id="{15E86E9B-F032-AF45-9287-E4EA438828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AF344F-DF22-C047-B975-8F4034C71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576CB-8A83-B84B-8665-F52CB2BB1D15}" type="slidenum">
              <a:rPr lang="en-US" smtClean="0"/>
              <a:t>‹#›</a:t>
            </a:fld>
            <a:endParaRPr lang="en-US"/>
          </a:p>
        </p:txBody>
      </p:sp>
    </p:spTree>
    <p:extLst>
      <p:ext uri="{BB962C8B-B14F-4D97-AF65-F5344CB8AC3E}">
        <p14:creationId xmlns:p14="http://schemas.microsoft.com/office/powerpoint/2010/main" val="3374081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C4393-D5FE-1147-A292-E2DFBC4432FC}"/>
              </a:ext>
            </a:extLst>
          </p:cNvPr>
          <p:cNvSpPr>
            <a:spLocks noGrp="1"/>
          </p:cNvSpPr>
          <p:nvPr>
            <p:ph type="ctrTitle"/>
          </p:nvPr>
        </p:nvSpPr>
        <p:spPr/>
        <p:txBody>
          <a:bodyPr/>
          <a:lstStyle/>
          <a:p>
            <a:r>
              <a:rPr lang="en-US" dirty="0"/>
              <a:t>How to Make Mold and Cast Fossils</a:t>
            </a:r>
          </a:p>
        </p:txBody>
      </p:sp>
      <p:sp>
        <p:nvSpPr>
          <p:cNvPr id="3" name="Subtitle 2">
            <a:extLst>
              <a:ext uri="{FF2B5EF4-FFF2-40B4-BE49-F238E27FC236}">
                <a16:creationId xmlns:a16="http://schemas.microsoft.com/office/drawing/2014/main" id="{54E167E9-D1D8-F845-8B69-B33A1359A10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1970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FEBCD-9263-F142-A22D-EEBD97994DEB}"/>
              </a:ext>
            </a:extLst>
          </p:cNvPr>
          <p:cNvSpPr>
            <a:spLocks noGrp="1"/>
          </p:cNvSpPr>
          <p:nvPr>
            <p:ph type="title"/>
          </p:nvPr>
        </p:nvSpPr>
        <p:spPr>
          <a:xfrm>
            <a:off x="2072640" y="320040"/>
            <a:ext cx="9281160" cy="1370648"/>
          </a:xfrm>
        </p:spPr>
        <p:txBody>
          <a:bodyPr>
            <a:normAutofit fontScale="90000"/>
          </a:bodyPr>
          <a:lstStyle/>
          <a:p>
            <a:pPr lvl="0"/>
            <a:r>
              <a:rPr lang="en-US" sz="2800" dirty="0"/>
              <a:t>Open package of air-dry clay and roll it into a smooth ball.</a:t>
            </a:r>
            <a:br>
              <a:rPr lang="en-US" sz="2800" dirty="0"/>
            </a:br>
            <a:br>
              <a:rPr lang="en-US" sz="2800" dirty="0"/>
            </a:br>
            <a:r>
              <a:rPr lang="en-US" sz="2800" dirty="0"/>
              <a:t>Use a rolling pin or substitute to roll out flat (about 1/4” thick) </a:t>
            </a:r>
            <a:br>
              <a:rPr lang="en-US" sz="2800" dirty="0"/>
            </a:br>
            <a:endParaRPr lang="en-US" sz="2800" dirty="0"/>
          </a:p>
        </p:txBody>
      </p:sp>
      <p:pic>
        <p:nvPicPr>
          <p:cNvPr id="11" name="Content Placeholder 10" descr="A picture containing person, indoor, hand&#10;&#10;Description automatically generated">
            <a:extLst>
              <a:ext uri="{FF2B5EF4-FFF2-40B4-BE49-F238E27FC236}">
                <a16:creationId xmlns:a16="http://schemas.microsoft.com/office/drawing/2014/main" id="{54FFCECA-492D-FA42-A2A9-44847A2D6F01}"/>
              </a:ext>
            </a:extLst>
          </p:cNvPr>
          <p:cNvPicPr>
            <a:picLocks noGrp="1" noChangeAspect="1"/>
          </p:cNvPicPr>
          <p:nvPr>
            <p:ph idx="1"/>
          </p:nvPr>
        </p:nvPicPr>
        <p:blipFill>
          <a:blip r:embed="rId2"/>
          <a:stretch>
            <a:fillRect/>
          </a:stretch>
        </p:blipFill>
        <p:spPr>
          <a:xfrm>
            <a:off x="1032932" y="1859281"/>
            <a:ext cx="4858736" cy="3644052"/>
          </a:xfrm>
        </p:spPr>
      </p:pic>
      <p:pic>
        <p:nvPicPr>
          <p:cNvPr id="13" name="Picture 12" descr="A picture containing person, indoor, tool&#10;&#10;Description automatically generated">
            <a:extLst>
              <a:ext uri="{FF2B5EF4-FFF2-40B4-BE49-F238E27FC236}">
                <a16:creationId xmlns:a16="http://schemas.microsoft.com/office/drawing/2014/main" id="{8AF449DC-DC54-BB4D-B003-7A22912284F4}"/>
              </a:ext>
            </a:extLst>
          </p:cNvPr>
          <p:cNvPicPr>
            <a:picLocks noChangeAspect="1"/>
          </p:cNvPicPr>
          <p:nvPr/>
        </p:nvPicPr>
        <p:blipFill>
          <a:blip r:embed="rId3"/>
          <a:stretch>
            <a:fillRect/>
          </a:stretch>
        </p:blipFill>
        <p:spPr>
          <a:xfrm>
            <a:off x="6142291" y="1859280"/>
            <a:ext cx="4858734" cy="3644051"/>
          </a:xfrm>
          <a:prstGeom prst="rect">
            <a:avLst/>
          </a:prstGeom>
        </p:spPr>
      </p:pic>
    </p:spTree>
    <p:extLst>
      <p:ext uri="{BB962C8B-B14F-4D97-AF65-F5344CB8AC3E}">
        <p14:creationId xmlns:p14="http://schemas.microsoft.com/office/powerpoint/2010/main" val="9157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6DB6-F9CD-CB48-AD41-C93537C3DF32}"/>
              </a:ext>
            </a:extLst>
          </p:cNvPr>
          <p:cNvSpPr>
            <a:spLocks noGrp="1"/>
          </p:cNvSpPr>
          <p:nvPr>
            <p:ph type="title"/>
          </p:nvPr>
        </p:nvSpPr>
        <p:spPr>
          <a:xfrm>
            <a:off x="838200" y="1"/>
            <a:ext cx="10515600" cy="1825624"/>
          </a:xfrm>
        </p:spPr>
        <p:txBody>
          <a:bodyPr>
            <a:normAutofit fontScale="90000"/>
          </a:bodyPr>
          <a:lstStyle/>
          <a:p>
            <a:br>
              <a:rPr lang="en-US" sz="2800" dirty="0"/>
            </a:br>
            <a:r>
              <a:rPr lang="en-US" sz="2800" dirty="0"/>
              <a:t>Use the bottom of the ice cream cup to press a circle (like a cookie cutter) into the clay. </a:t>
            </a:r>
            <a:br>
              <a:rPr lang="en-US" sz="2800" dirty="0"/>
            </a:br>
            <a:br>
              <a:rPr lang="en-US" sz="2800" dirty="0"/>
            </a:br>
            <a:r>
              <a:rPr lang="en-US" sz="2800" dirty="0"/>
              <a:t>Gently remove the circle from the cup. </a:t>
            </a:r>
            <a:br>
              <a:rPr lang="en-US" sz="2800" dirty="0"/>
            </a:br>
            <a:endParaRPr lang="en-US" sz="2800" dirty="0"/>
          </a:p>
        </p:txBody>
      </p:sp>
      <p:pic>
        <p:nvPicPr>
          <p:cNvPr id="5" name="Content Placeholder 4" descr="A hand holding a cup of coffee&#10;&#10;Description automatically generated with medium confidence">
            <a:extLst>
              <a:ext uri="{FF2B5EF4-FFF2-40B4-BE49-F238E27FC236}">
                <a16:creationId xmlns:a16="http://schemas.microsoft.com/office/drawing/2014/main" id="{9A751B3E-3167-414B-9C8A-82DB964AC085}"/>
              </a:ext>
            </a:extLst>
          </p:cNvPr>
          <p:cNvPicPr>
            <a:picLocks noGrp="1" noChangeAspect="1"/>
          </p:cNvPicPr>
          <p:nvPr>
            <p:ph idx="1"/>
          </p:nvPr>
        </p:nvPicPr>
        <p:blipFill>
          <a:blip r:embed="rId2"/>
          <a:stretch>
            <a:fillRect/>
          </a:stretch>
        </p:blipFill>
        <p:spPr>
          <a:xfrm>
            <a:off x="838201" y="2030281"/>
            <a:ext cx="4844697" cy="3633523"/>
          </a:xfrm>
        </p:spPr>
      </p:pic>
      <p:pic>
        <p:nvPicPr>
          <p:cNvPr id="7" name="Picture 6" descr="A picture containing person, indoor, hand&#10;&#10;Description automatically generated">
            <a:extLst>
              <a:ext uri="{FF2B5EF4-FFF2-40B4-BE49-F238E27FC236}">
                <a16:creationId xmlns:a16="http://schemas.microsoft.com/office/drawing/2014/main" id="{8A4839E1-E2BE-C942-837C-F3AE941DBB09}"/>
              </a:ext>
            </a:extLst>
          </p:cNvPr>
          <p:cNvPicPr>
            <a:picLocks noChangeAspect="1"/>
          </p:cNvPicPr>
          <p:nvPr/>
        </p:nvPicPr>
        <p:blipFill>
          <a:blip r:embed="rId3"/>
          <a:stretch>
            <a:fillRect/>
          </a:stretch>
        </p:blipFill>
        <p:spPr>
          <a:xfrm>
            <a:off x="6509103" y="2030281"/>
            <a:ext cx="4844697" cy="3633522"/>
          </a:xfrm>
          <a:prstGeom prst="rect">
            <a:avLst/>
          </a:prstGeom>
        </p:spPr>
      </p:pic>
    </p:spTree>
    <p:extLst>
      <p:ext uri="{BB962C8B-B14F-4D97-AF65-F5344CB8AC3E}">
        <p14:creationId xmlns:p14="http://schemas.microsoft.com/office/powerpoint/2010/main" val="63627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DA4E-669E-F34A-AF7A-2A0C2C5AA64C}"/>
              </a:ext>
            </a:extLst>
          </p:cNvPr>
          <p:cNvSpPr>
            <a:spLocks noGrp="1"/>
          </p:cNvSpPr>
          <p:nvPr>
            <p:ph type="title"/>
          </p:nvPr>
        </p:nvSpPr>
        <p:spPr>
          <a:xfrm>
            <a:off x="838200" y="304801"/>
            <a:ext cx="10515600" cy="1520824"/>
          </a:xfrm>
        </p:spPr>
        <p:txBody>
          <a:bodyPr>
            <a:noAutofit/>
          </a:bodyPr>
          <a:lstStyle/>
          <a:p>
            <a:pPr lvl="0"/>
            <a:r>
              <a:rPr lang="en-US" sz="2400" dirty="0"/>
              <a:t>Place the plant leaf on the clay then press it GENTLY onto the circle with your hands.</a:t>
            </a:r>
            <a:br>
              <a:rPr lang="en-US" sz="2400" dirty="0"/>
            </a:br>
            <a:br>
              <a:rPr lang="en-US" sz="2400" dirty="0"/>
            </a:br>
            <a:r>
              <a:rPr lang="en-US" sz="2400" dirty="0"/>
              <a:t>Lift off the leaf carefully so that the imprint is not disturbed. You may use an open paper clip to lift it out if needed. </a:t>
            </a:r>
            <a:br>
              <a:rPr lang="en-US" sz="2400" dirty="0"/>
            </a:br>
            <a:endParaRPr lang="en-US" sz="2400" dirty="0"/>
          </a:p>
        </p:txBody>
      </p:sp>
      <p:pic>
        <p:nvPicPr>
          <p:cNvPr id="5" name="Content Placeholder 4">
            <a:extLst>
              <a:ext uri="{FF2B5EF4-FFF2-40B4-BE49-F238E27FC236}">
                <a16:creationId xmlns:a16="http://schemas.microsoft.com/office/drawing/2014/main" id="{F4A41590-BE3D-4545-84DC-C507A3D17F15}"/>
              </a:ext>
            </a:extLst>
          </p:cNvPr>
          <p:cNvPicPr>
            <a:picLocks noGrp="1" noChangeAspect="1"/>
          </p:cNvPicPr>
          <p:nvPr>
            <p:ph idx="1"/>
          </p:nvPr>
        </p:nvPicPr>
        <p:blipFill>
          <a:blip r:embed="rId2"/>
          <a:stretch>
            <a:fillRect/>
          </a:stretch>
        </p:blipFill>
        <p:spPr>
          <a:xfrm>
            <a:off x="204045" y="2209798"/>
            <a:ext cx="3763435" cy="2822576"/>
          </a:xfrm>
        </p:spPr>
      </p:pic>
      <p:pic>
        <p:nvPicPr>
          <p:cNvPr id="7" name="Picture 6" descr="A picture containing person, hand&#10;&#10;Description automatically generated">
            <a:extLst>
              <a:ext uri="{FF2B5EF4-FFF2-40B4-BE49-F238E27FC236}">
                <a16:creationId xmlns:a16="http://schemas.microsoft.com/office/drawing/2014/main" id="{2D84D44C-AADA-1545-A47A-81DAFA0747FF}"/>
              </a:ext>
            </a:extLst>
          </p:cNvPr>
          <p:cNvPicPr>
            <a:picLocks noChangeAspect="1"/>
          </p:cNvPicPr>
          <p:nvPr/>
        </p:nvPicPr>
        <p:blipFill>
          <a:blip r:embed="rId3"/>
          <a:stretch>
            <a:fillRect/>
          </a:stretch>
        </p:blipFill>
        <p:spPr>
          <a:xfrm>
            <a:off x="4316307" y="2209799"/>
            <a:ext cx="3763433" cy="2822575"/>
          </a:xfrm>
          <a:prstGeom prst="rect">
            <a:avLst/>
          </a:prstGeom>
        </p:spPr>
      </p:pic>
      <p:pic>
        <p:nvPicPr>
          <p:cNvPr id="9" name="Picture 8" descr="A picture containing person, indoor, hand&#10;&#10;Description automatically generated">
            <a:extLst>
              <a:ext uri="{FF2B5EF4-FFF2-40B4-BE49-F238E27FC236}">
                <a16:creationId xmlns:a16="http://schemas.microsoft.com/office/drawing/2014/main" id="{1C98C473-2D7F-9849-98C7-4811B2C7D4BE}"/>
              </a:ext>
            </a:extLst>
          </p:cNvPr>
          <p:cNvPicPr>
            <a:picLocks noChangeAspect="1"/>
          </p:cNvPicPr>
          <p:nvPr/>
        </p:nvPicPr>
        <p:blipFill>
          <a:blip r:embed="rId4"/>
          <a:stretch>
            <a:fillRect/>
          </a:stretch>
        </p:blipFill>
        <p:spPr>
          <a:xfrm>
            <a:off x="8428568" y="2209800"/>
            <a:ext cx="3763432" cy="2822574"/>
          </a:xfrm>
          <a:prstGeom prst="rect">
            <a:avLst/>
          </a:prstGeom>
        </p:spPr>
      </p:pic>
    </p:spTree>
    <p:extLst>
      <p:ext uri="{BB962C8B-B14F-4D97-AF65-F5344CB8AC3E}">
        <p14:creationId xmlns:p14="http://schemas.microsoft.com/office/powerpoint/2010/main" val="164893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6123-97AB-D840-89EB-CF41298208F6}"/>
              </a:ext>
            </a:extLst>
          </p:cNvPr>
          <p:cNvSpPr>
            <a:spLocks noGrp="1"/>
          </p:cNvSpPr>
          <p:nvPr>
            <p:ph type="title"/>
          </p:nvPr>
        </p:nvSpPr>
        <p:spPr/>
        <p:txBody>
          <a:bodyPr>
            <a:normAutofit fontScale="90000"/>
          </a:bodyPr>
          <a:lstStyle/>
          <a:p>
            <a:pPr lvl="0"/>
            <a:r>
              <a:rPr lang="en-US" sz="2800" dirty="0"/>
              <a:t>See the imprint—it’s a </a:t>
            </a:r>
            <a:r>
              <a:rPr lang="en-US" sz="2800" b="1" dirty="0"/>
              <a:t>mold </a:t>
            </a:r>
            <a:r>
              <a:rPr lang="en-US" sz="2800" dirty="0"/>
              <a:t>of the plant parts!</a:t>
            </a:r>
            <a:br>
              <a:rPr lang="en-US" sz="2800" dirty="0"/>
            </a:br>
            <a:br>
              <a:rPr lang="en-US" sz="2800" dirty="0"/>
            </a:br>
            <a:r>
              <a:rPr lang="en-US" sz="2800" dirty="0"/>
              <a:t>Gently place the circle with the </a:t>
            </a:r>
            <a:r>
              <a:rPr lang="en-US" sz="2800" b="1" dirty="0"/>
              <a:t>imprint face up</a:t>
            </a:r>
            <a:r>
              <a:rPr lang="en-US" sz="2800" dirty="0"/>
              <a:t> inside of the cup.</a:t>
            </a:r>
            <a:br>
              <a:rPr lang="en-US" sz="2800" dirty="0"/>
            </a:br>
            <a:endParaRPr lang="en-US" sz="2800" dirty="0"/>
          </a:p>
        </p:txBody>
      </p:sp>
      <p:pic>
        <p:nvPicPr>
          <p:cNvPr id="11" name="Content Placeholder 10" descr="A picture containing echinoderm, invertebrate&#10;&#10;Description automatically generated">
            <a:extLst>
              <a:ext uri="{FF2B5EF4-FFF2-40B4-BE49-F238E27FC236}">
                <a16:creationId xmlns:a16="http://schemas.microsoft.com/office/drawing/2014/main" id="{90981BCB-552E-C748-9DC4-801E8656F31F}"/>
              </a:ext>
            </a:extLst>
          </p:cNvPr>
          <p:cNvPicPr>
            <a:picLocks noGrp="1" noChangeAspect="1"/>
          </p:cNvPicPr>
          <p:nvPr>
            <p:ph idx="1"/>
          </p:nvPr>
        </p:nvPicPr>
        <p:blipFill>
          <a:blip r:embed="rId2"/>
          <a:stretch>
            <a:fillRect/>
          </a:stretch>
        </p:blipFill>
        <p:spPr>
          <a:xfrm>
            <a:off x="774641" y="1743346"/>
            <a:ext cx="4910321" cy="4455662"/>
          </a:xfrm>
        </p:spPr>
      </p:pic>
      <p:pic>
        <p:nvPicPr>
          <p:cNvPr id="13" name="Picture 12" descr="A picture containing person, beverage&#10;&#10;Description automatically generated">
            <a:extLst>
              <a:ext uri="{FF2B5EF4-FFF2-40B4-BE49-F238E27FC236}">
                <a16:creationId xmlns:a16="http://schemas.microsoft.com/office/drawing/2014/main" id="{8D176EFE-4A22-724D-BAFC-72B8A2F8A7B4}"/>
              </a:ext>
            </a:extLst>
          </p:cNvPr>
          <p:cNvPicPr>
            <a:picLocks noChangeAspect="1"/>
          </p:cNvPicPr>
          <p:nvPr/>
        </p:nvPicPr>
        <p:blipFill>
          <a:blip r:embed="rId3"/>
          <a:stretch>
            <a:fillRect/>
          </a:stretch>
        </p:blipFill>
        <p:spPr>
          <a:xfrm>
            <a:off x="6096001" y="1743346"/>
            <a:ext cx="5321358" cy="4420387"/>
          </a:xfrm>
          <a:prstGeom prst="rect">
            <a:avLst/>
          </a:prstGeom>
        </p:spPr>
      </p:pic>
    </p:spTree>
    <p:extLst>
      <p:ext uri="{BB962C8B-B14F-4D97-AF65-F5344CB8AC3E}">
        <p14:creationId xmlns:p14="http://schemas.microsoft.com/office/powerpoint/2010/main" val="264780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46B7-5D04-124D-AEF0-41AB041FCBE6}"/>
              </a:ext>
            </a:extLst>
          </p:cNvPr>
          <p:cNvSpPr>
            <a:spLocks noGrp="1"/>
          </p:cNvSpPr>
          <p:nvPr>
            <p:ph type="title"/>
          </p:nvPr>
        </p:nvSpPr>
        <p:spPr>
          <a:xfrm>
            <a:off x="838200" y="198121"/>
            <a:ext cx="10515600" cy="1627504"/>
          </a:xfrm>
        </p:spPr>
        <p:txBody>
          <a:bodyPr>
            <a:noAutofit/>
          </a:bodyPr>
          <a:lstStyle/>
          <a:p>
            <a:pPr lvl="0"/>
            <a:br>
              <a:rPr lang="en-US" sz="2400" dirty="0"/>
            </a:br>
            <a:r>
              <a:rPr lang="en-US" sz="2400" dirty="0"/>
              <a:t>Add water </a:t>
            </a:r>
            <a:r>
              <a:rPr lang="en-US" sz="2400" b="1" dirty="0"/>
              <a:t>a little at a time </a:t>
            </a:r>
            <a:r>
              <a:rPr lang="en-US" sz="2400" dirty="0"/>
              <a:t>to the cup containing the plaster of </a:t>
            </a:r>
            <a:r>
              <a:rPr lang="en-US" sz="2400" dirty="0" err="1"/>
              <a:t>paris</a:t>
            </a:r>
            <a:r>
              <a:rPr lang="en-US" sz="2400" dirty="0"/>
              <a:t> (you may use a dropper, if available). Stir. </a:t>
            </a:r>
            <a:br>
              <a:rPr lang="en-US" sz="2400" dirty="0"/>
            </a:br>
            <a:br>
              <a:rPr lang="en-US" sz="2400" dirty="0"/>
            </a:br>
            <a:r>
              <a:rPr lang="en-US" sz="2400" dirty="0"/>
              <a:t>The mixture should be “creamy” but not runny.</a:t>
            </a:r>
            <a:br>
              <a:rPr lang="en-US" sz="2400" dirty="0"/>
            </a:br>
            <a:endParaRPr lang="en-US" sz="2400" dirty="0"/>
          </a:p>
        </p:txBody>
      </p:sp>
      <p:pic>
        <p:nvPicPr>
          <p:cNvPr id="5" name="Content Placeholder 4" descr="A picture containing person, beverage&#10;&#10;Description automatically generated">
            <a:extLst>
              <a:ext uri="{FF2B5EF4-FFF2-40B4-BE49-F238E27FC236}">
                <a16:creationId xmlns:a16="http://schemas.microsoft.com/office/drawing/2014/main" id="{4959350E-FBC9-F942-B783-1869D022D7AE}"/>
              </a:ext>
            </a:extLst>
          </p:cNvPr>
          <p:cNvPicPr>
            <a:picLocks noGrp="1" noChangeAspect="1"/>
          </p:cNvPicPr>
          <p:nvPr>
            <p:ph idx="1"/>
          </p:nvPr>
        </p:nvPicPr>
        <p:blipFill>
          <a:blip r:embed="rId2"/>
          <a:stretch>
            <a:fillRect/>
          </a:stretch>
        </p:blipFill>
        <p:spPr>
          <a:xfrm>
            <a:off x="838200" y="1869303"/>
            <a:ext cx="4978402" cy="4142030"/>
          </a:xfrm>
        </p:spPr>
      </p:pic>
      <p:pic>
        <p:nvPicPr>
          <p:cNvPr id="7" name="Picture 6" descr="A picture containing person, indoor, beverage&#10;&#10;Description automatically generated">
            <a:extLst>
              <a:ext uri="{FF2B5EF4-FFF2-40B4-BE49-F238E27FC236}">
                <a16:creationId xmlns:a16="http://schemas.microsoft.com/office/drawing/2014/main" id="{7B079D7E-E69D-7D43-B991-1339948BDA4B}"/>
              </a:ext>
            </a:extLst>
          </p:cNvPr>
          <p:cNvPicPr>
            <a:picLocks noChangeAspect="1"/>
          </p:cNvPicPr>
          <p:nvPr/>
        </p:nvPicPr>
        <p:blipFill>
          <a:blip r:embed="rId3"/>
          <a:stretch>
            <a:fillRect/>
          </a:stretch>
        </p:blipFill>
        <p:spPr>
          <a:xfrm>
            <a:off x="6375399" y="1869303"/>
            <a:ext cx="5480657" cy="4110493"/>
          </a:xfrm>
          <a:prstGeom prst="rect">
            <a:avLst/>
          </a:prstGeom>
        </p:spPr>
      </p:pic>
    </p:spTree>
    <p:extLst>
      <p:ext uri="{BB962C8B-B14F-4D97-AF65-F5344CB8AC3E}">
        <p14:creationId xmlns:p14="http://schemas.microsoft.com/office/powerpoint/2010/main" val="4241786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48441-440F-1A4A-B267-99C89CAFCC09}"/>
              </a:ext>
            </a:extLst>
          </p:cNvPr>
          <p:cNvSpPr>
            <a:spLocks noGrp="1"/>
          </p:cNvSpPr>
          <p:nvPr>
            <p:ph type="title"/>
          </p:nvPr>
        </p:nvSpPr>
        <p:spPr>
          <a:xfrm>
            <a:off x="838200" y="365125"/>
            <a:ext cx="10515600" cy="1325563"/>
          </a:xfrm>
        </p:spPr>
        <p:txBody>
          <a:bodyPr>
            <a:normAutofit/>
          </a:bodyPr>
          <a:lstStyle/>
          <a:p>
            <a:r>
              <a:rPr lang="en-US" sz="2800" dirty="0"/>
              <a:t>When ready, pour slowly over the mold. Do not shake the cup. </a:t>
            </a:r>
            <a:br>
              <a:rPr lang="en-US" sz="2800" dirty="0"/>
            </a:br>
            <a:r>
              <a:rPr lang="en-US" sz="2800" dirty="0"/>
              <a:t>The plaster will need to dry overnight (or at least 24 hours) to harden.</a:t>
            </a:r>
            <a:br>
              <a:rPr lang="en-US" sz="2800" dirty="0"/>
            </a:br>
            <a:endParaRPr lang="en-US" sz="2800" dirty="0"/>
          </a:p>
        </p:txBody>
      </p:sp>
      <p:pic>
        <p:nvPicPr>
          <p:cNvPr id="5" name="Content Placeholder 4" descr="A picture containing person, hand&#10;&#10;Description automatically generated">
            <a:extLst>
              <a:ext uri="{FF2B5EF4-FFF2-40B4-BE49-F238E27FC236}">
                <a16:creationId xmlns:a16="http://schemas.microsoft.com/office/drawing/2014/main" id="{EA096125-E0BE-8D4F-A919-38E9478F6869}"/>
              </a:ext>
            </a:extLst>
          </p:cNvPr>
          <p:cNvPicPr>
            <a:picLocks noGrp="1" noChangeAspect="1"/>
          </p:cNvPicPr>
          <p:nvPr>
            <p:ph idx="1"/>
          </p:nvPr>
        </p:nvPicPr>
        <p:blipFill>
          <a:blip r:embed="rId2"/>
          <a:stretch>
            <a:fillRect/>
          </a:stretch>
        </p:blipFill>
        <p:spPr>
          <a:xfrm>
            <a:off x="463973" y="1690688"/>
            <a:ext cx="5309307" cy="3981980"/>
          </a:xfrm>
        </p:spPr>
      </p:pic>
      <p:pic>
        <p:nvPicPr>
          <p:cNvPr id="9" name="Picture 8" descr="A picture containing beverage, dishware, milk, tiled&#10;&#10;Description automatically generated">
            <a:extLst>
              <a:ext uri="{FF2B5EF4-FFF2-40B4-BE49-F238E27FC236}">
                <a16:creationId xmlns:a16="http://schemas.microsoft.com/office/drawing/2014/main" id="{2F97FB9F-7388-E44F-9135-79DF9716D961}"/>
              </a:ext>
            </a:extLst>
          </p:cNvPr>
          <p:cNvPicPr>
            <a:picLocks noChangeAspect="1"/>
          </p:cNvPicPr>
          <p:nvPr/>
        </p:nvPicPr>
        <p:blipFill>
          <a:blip r:embed="rId3"/>
          <a:stretch>
            <a:fillRect/>
          </a:stretch>
        </p:blipFill>
        <p:spPr>
          <a:xfrm>
            <a:off x="6418722" y="1690688"/>
            <a:ext cx="5309306" cy="3981980"/>
          </a:xfrm>
          <a:prstGeom prst="rect">
            <a:avLst/>
          </a:prstGeom>
        </p:spPr>
      </p:pic>
    </p:spTree>
    <p:extLst>
      <p:ext uri="{BB962C8B-B14F-4D97-AF65-F5344CB8AC3E}">
        <p14:creationId xmlns:p14="http://schemas.microsoft.com/office/powerpoint/2010/main" val="71468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5D0D-E5EC-DD43-8EC2-3EF590D9C0E3}"/>
              </a:ext>
            </a:extLst>
          </p:cNvPr>
          <p:cNvSpPr>
            <a:spLocks noGrp="1"/>
          </p:cNvSpPr>
          <p:nvPr>
            <p:ph type="title"/>
          </p:nvPr>
        </p:nvSpPr>
        <p:spPr>
          <a:xfrm>
            <a:off x="838200" y="182880"/>
            <a:ext cx="10515600" cy="1478280"/>
          </a:xfrm>
        </p:spPr>
        <p:txBody>
          <a:bodyPr>
            <a:normAutofit fontScale="90000"/>
          </a:bodyPr>
          <a:lstStyle/>
          <a:p>
            <a:pPr lvl="0"/>
            <a:br>
              <a:rPr lang="en-US" sz="3100" b="1" dirty="0"/>
            </a:br>
            <a:br>
              <a:rPr lang="en-US" sz="3100" b="1" dirty="0"/>
            </a:br>
            <a:br>
              <a:rPr lang="en-US" sz="3100" b="1" dirty="0"/>
            </a:br>
            <a:r>
              <a:rPr lang="en-US" sz="3100" b="1" dirty="0"/>
              <a:t>Next day</a:t>
            </a:r>
            <a:r>
              <a:rPr lang="en-US" sz="3100" dirty="0"/>
              <a:t> (when dry), carefully remove the entire fossil from the cup and </a:t>
            </a:r>
            <a:br>
              <a:rPr lang="en-US" sz="3100" dirty="0"/>
            </a:br>
            <a:r>
              <a:rPr lang="en-US" sz="3100" dirty="0"/>
              <a:t>lift the clay off to reveal the </a:t>
            </a:r>
            <a:r>
              <a:rPr lang="en-US" sz="3100" b="1" dirty="0"/>
              <a:t>cast</a:t>
            </a:r>
            <a:r>
              <a:rPr lang="en-US" sz="3100" dirty="0"/>
              <a:t>!</a:t>
            </a:r>
            <a:br>
              <a:rPr lang="en-US" sz="3100" dirty="0"/>
            </a:br>
            <a:r>
              <a:rPr lang="en-US" dirty="0"/>
              <a:t> </a:t>
            </a:r>
            <a:br>
              <a:rPr lang="en-US" dirty="0"/>
            </a:br>
            <a:endParaRPr lang="en-US" sz="2800" dirty="0"/>
          </a:p>
        </p:txBody>
      </p:sp>
      <p:pic>
        <p:nvPicPr>
          <p:cNvPr id="5" name="Content Placeholder 4" descr="A picture containing person, indoor, hand&#10;&#10;Description automatically generated">
            <a:extLst>
              <a:ext uri="{FF2B5EF4-FFF2-40B4-BE49-F238E27FC236}">
                <a16:creationId xmlns:a16="http://schemas.microsoft.com/office/drawing/2014/main" id="{78D6FB04-CA9E-E343-B133-C1A26F15610B}"/>
              </a:ext>
            </a:extLst>
          </p:cNvPr>
          <p:cNvPicPr>
            <a:picLocks noGrp="1" noChangeAspect="1"/>
          </p:cNvPicPr>
          <p:nvPr>
            <p:ph idx="1"/>
          </p:nvPr>
        </p:nvPicPr>
        <p:blipFill>
          <a:blip r:embed="rId2"/>
          <a:stretch>
            <a:fillRect/>
          </a:stretch>
        </p:blipFill>
        <p:spPr>
          <a:xfrm>
            <a:off x="682639" y="2046077"/>
            <a:ext cx="5074695" cy="3811151"/>
          </a:xfrm>
        </p:spPr>
      </p:pic>
      <p:pic>
        <p:nvPicPr>
          <p:cNvPr id="7" name="Picture 6" descr="A picture containing person, hand, indoor&#10;&#10;Description automatically generated">
            <a:extLst>
              <a:ext uri="{FF2B5EF4-FFF2-40B4-BE49-F238E27FC236}">
                <a16:creationId xmlns:a16="http://schemas.microsoft.com/office/drawing/2014/main" id="{8403ED0C-7C83-574B-AF4E-57528297DC4E}"/>
              </a:ext>
            </a:extLst>
          </p:cNvPr>
          <p:cNvPicPr>
            <a:picLocks noChangeAspect="1"/>
          </p:cNvPicPr>
          <p:nvPr/>
        </p:nvPicPr>
        <p:blipFill>
          <a:blip r:embed="rId3"/>
          <a:stretch>
            <a:fillRect/>
          </a:stretch>
        </p:blipFill>
        <p:spPr>
          <a:xfrm>
            <a:off x="6434667" y="2046077"/>
            <a:ext cx="5065143" cy="3811151"/>
          </a:xfrm>
          <a:prstGeom prst="rect">
            <a:avLst/>
          </a:prstGeom>
        </p:spPr>
      </p:pic>
    </p:spTree>
    <p:extLst>
      <p:ext uri="{BB962C8B-B14F-4D97-AF65-F5344CB8AC3E}">
        <p14:creationId xmlns:p14="http://schemas.microsoft.com/office/powerpoint/2010/main" val="49115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2B7932C6-FF13-BF45-8993-B59EE26A25E5}"/>
              </a:ext>
            </a:extLst>
          </p:cNvPr>
          <p:cNvPicPr>
            <a:picLocks noGrp="1" noChangeAspect="1"/>
          </p:cNvPicPr>
          <p:nvPr>
            <p:ph idx="1"/>
          </p:nvPr>
        </p:nvPicPr>
        <p:blipFill rotWithShape="1">
          <a:blip r:embed="rId2"/>
          <a:srcRect t="19658"/>
          <a:stretch/>
        </p:blipFill>
        <p:spPr>
          <a:xfrm>
            <a:off x="20" y="1282"/>
            <a:ext cx="12191980" cy="6856718"/>
          </a:xfrm>
          <a:prstGeom prst="rect">
            <a:avLst/>
          </a:prstGeom>
        </p:spPr>
      </p:pic>
    </p:spTree>
    <p:extLst>
      <p:ext uri="{BB962C8B-B14F-4D97-AF65-F5344CB8AC3E}">
        <p14:creationId xmlns:p14="http://schemas.microsoft.com/office/powerpoint/2010/main" val="2557774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257</Words>
  <Application>Microsoft Macintosh PowerPoint</Application>
  <PresentationFormat>Widescreen</PresentationFormat>
  <Paragraphs>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How to Make Mold and Cast Fossils</vt:lpstr>
      <vt:lpstr>Open package of air-dry clay and roll it into a smooth ball.  Use a rolling pin or substitute to roll out flat (about 1/4” thick)  </vt:lpstr>
      <vt:lpstr> Use the bottom of the ice cream cup to press a circle (like a cookie cutter) into the clay.   Gently remove the circle from the cup.  </vt:lpstr>
      <vt:lpstr>Place the plant leaf on the clay then press it GENTLY onto the circle with your hands.  Lift off the leaf carefully so that the imprint is not disturbed. You may use an open paper clip to lift it out if needed.  </vt:lpstr>
      <vt:lpstr>See the imprint—it’s a mold of the plant parts!  Gently place the circle with the imprint face up inside of the cup. </vt:lpstr>
      <vt:lpstr> Add water a little at a time to the cup containing the plaster of paris (you may use a dropper, if available). Stir.   The mixture should be “creamy” but not runny. </vt:lpstr>
      <vt:lpstr>When ready, pour slowly over the mold. Do not shake the cup.  The plaster will need to dry overnight (or at least 24 hours) to harden. </vt:lpstr>
      <vt:lpstr>   Next day (when dry), carefully remove the entire fossil from the cup and  lift the clay off to reveal the cast!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Mold and Cast Fossils</dc:title>
  <dc:creator>Garay, Lollie Villanueva</dc:creator>
  <cp:lastModifiedBy>Garay, Lollie Villanueva</cp:lastModifiedBy>
  <cp:revision>1</cp:revision>
  <dcterms:created xsi:type="dcterms:W3CDTF">2022-02-17T13:16:06Z</dcterms:created>
  <dcterms:modified xsi:type="dcterms:W3CDTF">2022-02-17T14:34:22Z</dcterms:modified>
</cp:coreProperties>
</file>