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3F5773-5518-4791-884C-0138D8D297D5}" v="7" dt="2021-07-30T12:46:28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71B2C-A657-45BD-8E01-E11C88BB8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BEEB4-B661-44BF-B604-BD3B316DC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14929-F609-4FDF-96DA-65CC50BB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4DF1A-77E2-4344-BC72-53B5B5498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E2D4D-7127-42FC-9B5F-4478B6CD0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0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3D413-90D3-4B22-BA07-C952B71A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2B6ACE-23CC-4EAA-BA36-65337ED1C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F7B12-4DE8-48D4-AEA5-89FD4CBA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25D14-992E-47EC-8039-EA163837C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71D88-78BD-4038-B879-FE7B7433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9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F72E9-2BCA-4AB8-A691-F1BF1AC27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D3A80-9875-4278-B6DA-3F62BB914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2D092-B2C1-4EB0-9BA2-1E7824406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5FE87-5415-41C9-BFE2-9E4F0097C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E0BE6-44C2-4B4E-A029-B8DDD9A2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2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ACB8A-4351-49D4-A468-E2176EDD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2AF8B-CB3B-4E55-9D93-EEAD2278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5292A-678F-4906-851D-47A322D2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E24C1-4741-4787-AF39-E78E14F5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8FE74-8821-4D00-8B91-F44DD262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1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1488D-E3C4-42B0-9197-9C670F06A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8DE21-93E1-4913-B1DC-9DE098066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DEC1-F4E4-46D5-83C5-2BBA15CF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C3BB8-BB9A-48DB-BF40-29DC651C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CE88C-94BE-4235-BCE5-54A95886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6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D13F-02BD-427D-A69F-8A7F8FAD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3A5C6-E5B8-4329-9535-FC1F16707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1820E-E98D-4568-952C-C5901762D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18E3E-F5CA-4D5C-8324-942B9024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65E68-EC7A-4E9A-A6E8-FE2C2CBD2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70C09-C2DC-496B-B7EC-52A0AC92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2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6561C-DDEC-42E6-88FA-503EC8E95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9F0F7-1618-423D-92D1-70029E05A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6E164-D399-42C5-8973-813BA1FD3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4AACC-2AE9-4C84-BEF2-22B4FD2B6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4AE917-9190-42A2-AE40-43350E983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5214D-EC06-422D-B59B-29EB0C294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9C2FC1-814B-402F-8323-8E3EAE80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B0E8C0-E9C1-4E27-9371-E69325B6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4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D9DF7-C5CE-443C-B263-9AEB2AD6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B3211F-D60C-442A-A1B7-3A9104A35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0F3DF-984C-4CB5-99F2-C2DE0516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64610-A12E-49A0-B121-6ABE04000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323D5A-B6AB-40CB-A690-221AC991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263AB4-4E46-44BF-8652-AFC2E000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B8CF3-6C16-4233-9392-B2A569FFF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5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1DC1-0BDA-407F-A5ED-8873078F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97F3-2F10-4D66-B25F-1582BFB7D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5511B-EB4D-498C-B12E-6CC93DE26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C3FC4-3060-4109-93E0-DAD7C9CF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67377-6B04-4658-9156-40B52605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8ED92-D5A0-47F5-AFEB-ABC43184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C0A2-5462-4191-9E3B-023F664AF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78B96C-7F51-421F-98AF-67ADEE955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7CFBE-ECA7-4F64-A1B9-AF9F8A34F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FCE9B-4715-4D03-9F6B-C2237B92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2D1BC-EB24-42EF-987F-4DE943CC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13123-1707-4724-97DE-DC22B92E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4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1619A1-E567-417B-A321-A172AD2A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B4A23-40E7-478C-A89C-D2D4BA8EB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5C6F3-D84B-4803-B57A-602BF1705B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72AA-E658-4C71-BFDC-C9780558ADF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412BF-1578-4DEE-88A1-F91BED8F4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2DFF6-A1F5-4C4F-B383-B1112AAD1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DB1A3-BB17-46C6-A639-4104361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mmons.wikimedia.org/wiki/File:MossOnConcreteWall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85ACA-4EF2-4616-8CC2-45A4A5EE5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7" y="519995"/>
            <a:ext cx="2034497" cy="714001"/>
          </a:xfrm>
        </p:spPr>
        <p:txBody>
          <a:bodyPr/>
          <a:lstStyle/>
          <a:p>
            <a:pPr algn="ctr"/>
            <a:r>
              <a:rPr lang="en-US" dirty="0"/>
              <a:t>Moss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D2D2A0-70B5-4735-B750-E7D1B22CA7A8}"/>
              </a:ext>
            </a:extLst>
          </p:cNvPr>
          <p:cNvSpPr txBox="1"/>
          <p:nvPr/>
        </p:nvSpPr>
        <p:spPr>
          <a:xfrm>
            <a:off x="3126450" y="6171273"/>
            <a:ext cx="48960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https://commons.wikimedia.org/wiki/File:MossOnConcreteWall.jpg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Wvangeit, CC BY-SA 4.0 &lt;https://creativecommons.org/licenses/by-sa/4.0&gt;, via Wikimedia Commons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37B1D25-F274-4CEF-8B19-859F40353C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26450" y="517450"/>
            <a:ext cx="8490233" cy="5636669"/>
          </a:xfrm>
        </p:spPr>
      </p:pic>
    </p:spTree>
    <p:extLst>
      <p:ext uri="{BB962C8B-B14F-4D97-AF65-F5344CB8AC3E}">
        <p14:creationId xmlns:p14="http://schemas.microsoft.com/office/powerpoint/2010/main" val="217607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E9EA6FB-3A0A-4E04-B1A3-7A3A17E75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449" y="517450"/>
            <a:ext cx="8490233" cy="566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385ACA-4EF2-4616-8CC2-45A4A5EE5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7" y="519995"/>
            <a:ext cx="2034497" cy="714001"/>
          </a:xfrm>
        </p:spPr>
        <p:txBody>
          <a:bodyPr/>
          <a:lstStyle/>
          <a:p>
            <a:pPr algn="ctr"/>
            <a:r>
              <a:rPr lang="en-US" dirty="0"/>
              <a:t>Ferns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D2D2A0-70B5-4735-B750-E7D1B22CA7A8}"/>
              </a:ext>
            </a:extLst>
          </p:cNvPr>
          <p:cNvSpPr txBox="1"/>
          <p:nvPr/>
        </p:nvSpPr>
        <p:spPr>
          <a:xfrm>
            <a:off x="3126449" y="6171273"/>
            <a:ext cx="60970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https://commons.wikimedia.org/wiki/File:Sa-fern.jpg​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Sanjay ach, CC BY-SA 3.0 &amp;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lt;http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://creativecommons.org/licenses/by-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/3.0/&amp;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;, via Wikimedia Commons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9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85ACA-4EF2-4616-8CC2-45A4A5EE5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7" y="519995"/>
            <a:ext cx="2034497" cy="714001"/>
          </a:xfrm>
        </p:spPr>
        <p:txBody>
          <a:bodyPr/>
          <a:lstStyle/>
          <a:p>
            <a:pPr algn="ctr"/>
            <a:r>
              <a:rPr lang="en-US" dirty="0"/>
              <a:t>Conifers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D2D2A0-70B5-4735-B750-E7D1B22CA7A8}"/>
              </a:ext>
            </a:extLst>
          </p:cNvPr>
          <p:cNvSpPr txBox="1"/>
          <p:nvPr/>
        </p:nvSpPr>
        <p:spPr>
          <a:xfrm>
            <a:off x="3948087" y="6171273"/>
            <a:ext cx="3780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https://commons.wikimedia.org/wiki/File:Abies_grandis_5359.JPG​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Walter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Siegmund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3.0 &lt;https://creativecommons.org/licenses/by-sa/3.0&gt;, via Wikimedia Commons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3CD95A6-A5DB-4F7C-9850-7C1384337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06" y="500296"/>
            <a:ext cx="3780978" cy="5640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4AD3335C-8B97-43A8-9EB3-FBBD9FDCD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086" y="500295"/>
            <a:ext cx="3780978" cy="56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9A8740E-2522-4960-A214-610FBDA215F3}"/>
              </a:ext>
            </a:extLst>
          </p:cNvPr>
          <p:cNvSpPr txBox="1"/>
          <p:nvPr/>
        </p:nvSpPr>
        <p:spPr>
          <a:xfrm>
            <a:off x="7835707" y="6174043"/>
            <a:ext cx="3780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https://commons.wikimedia.org/wiki/File:US_199_Redwood_Highway.jpg​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Acroterion, CC BY-SA 3.0 &lt;https://creativecommons.org/licenses/by-sa/3.0&gt;, via Wikimedia Commons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32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85ACA-4EF2-4616-8CC2-45A4A5EE5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7" y="519995"/>
            <a:ext cx="2247396" cy="7140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Flowering</a:t>
            </a:r>
            <a:br>
              <a:rPr lang="en-US" dirty="0"/>
            </a:br>
            <a:r>
              <a:rPr lang="en-US" dirty="0"/>
              <a:t>Plants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D2D2A0-70B5-4735-B750-E7D1B22CA7A8}"/>
              </a:ext>
            </a:extLst>
          </p:cNvPr>
          <p:cNvSpPr txBox="1"/>
          <p:nvPr/>
        </p:nvSpPr>
        <p:spPr>
          <a:xfrm>
            <a:off x="7447721" y="6171273"/>
            <a:ext cx="42324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https://commons.wikimedia.org/wiki/File:Flower_poster.jpg​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Alvesgaspar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3.0 &lt;https://creativecommons.org/licenses/by-sa/3.0&gt;, via Wikimedia Commons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C7D25F7-6042-4392-B484-1B437FCFE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722" y="500296"/>
            <a:ext cx="4270721" cy="569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6A0E8842-6C2E-46FC-9E55-25F22E3F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9" r="2453"/>
          <a:stretch/>
        </p:blipFill>
        <p:spPr bwMode="auto">
          <a:xfrm>
            <a:off x="3128355" y="519995"/>
            <a:ext cx="4217607" cy="563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16BE9DB-9E03-4F1F-BFA0-A51D03B30166}"/>
              </a:ext>
            </a:extLst>
          </p:cNvPr>
          <p:cNvSpPr txBox="1"/>
          <p:nvPr/>
        </p:nvSpPr>
        <p:spPr>
          <a:xfrm>
            <a:off x="3128355" y="6194650"/>
            <a:ext cx="43193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URL:https://commons.wikimedia.org/wiki/File:Noyer_feuilles%26fruits_%C3%A9t%C3%A9_FR_2012.jpg​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JLPC, CC BY-SA 3.0 &lt;https://creativecommons.org/licenses/by-sa/3.0&gt;, via Wikimedia Commons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16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283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Moss</vt:lpstr>
      <vt:lpstr>Ferns</vt:lpstr>
      <vt:lpstr>Conifers</vt:lpstr>
      <vt:lpstr>Flowering Plants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6</dc:title>
  <dc:creator>Kelly Richardson</dc:creator>
  <cp:lastModifiedBy>Marek, Molly</cp:lastModifiedBy>
  <cp:revision>11</cp:revision>
  <dcterms:created xsi:type="dcterms:W3CDTF">2021-07-29T11:11:12Z</dcterms:created>
  <dcterms:modified xsi:type="dcterms:W3CDTF">2021-12-01T22:56:10Z</dcterms:modified>
</cp:coreProperties>
</file>